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3" r:id="rId5"/>
    <p:sldId id="294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B0D4"/>
    <a:srgbClr val="9BBB59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850" y="8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AC3F83-7C44-4DCC-9267-8CD20A27EA3E}" type="doc">
      <dgm:prSet loTypeId="urn:microsoft.com/office/officeart/2005/8/layout/default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AFCE1655-119E-45C0-A27E-53DD90A2C83E}">
      <dgm:prSet phldrT="[Text]"/>
      <dgm:spPr/>
      <dgm:t>
        <a:bodyPr/>
        <a:lstStyle/>
        <a:p>
          <a:pPr>
            <a:buClrTx/>
            <a:buSzTx/>
            <a:buFontTx/>
            <a:buChar char="•"/>
          </a:pPr>
          <a:r>
            <a:rPr kumimoji="0" lang="en-US" altLang="en-US" b="0" i="0" u="none" strike="noStrike" cap="none" normalizeH="0" baseline="0">
              <a:ln/>
              <a:effectLst/>
              <a:latin typeface="Arial" panose="020B0604020202020204" pitchFamily="34" charset="0"/>
            </a:rPr>
            <a:t>One-stop solution</a:t>
          </a:r>
          <a:endParaRPr lang="en-IN" dirty="0"/>
        </a:p>
      </dgm:t>
    </dgm:pt>
    <dgm:pt modelId="{EE2C5D89-5081-4DDF-83B6-44AD1288CAA3}" type="parTrans" cxnId="{ECF3B7EC-76E4-4BFC-B9C0-93B61D2729A4}">
      <dgm:prSet/>
      <dgm:spPr/>
      <dgm:t>
        <a:bodyPr/>
        <a:lstStyle/>
        <a:p>
          <a:endParaRPr lang="en-IN"/>
        </a:p>
      </dgm:t>
    </dgm:pt>
    <dgm:pt modelId="{5F9FB301-B09D-4BCC-AA41-A349B6DF2770}" type="sibTrans" cxnId="{ECF3B7EC-76E4-4BFC-B9C0-93B61D2729A4}">
      <dgm:prSet/>
      <dgm:spPr/>
      <dgm:t>
        <a:bodyPr/>
        <a:lstStyle/>
        <a:p>
          <a:endParaRPr lang="en-IN"/>
        </a:p>
      </dgm:t>
    </dgm:pt>
    <dgm:pt modelId="{21ECAAC3-F9C8-4039-ACEC-ACA314F266AB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/>
              <a:effectLst/>
              <a:latin typeface="Arial" panose="020B0604020202020204" pitchFamily="34" charset="0"/>
            </a:rPr>
            <a:t>Reduced friction &amp; technical barriers</a:t>
          </a:r>
          <a:endParaRPr kumimoji="0" lang="en-US" altLang="en-US" b="0" i="0" u="none" strike="noStrike" cap="none" normalizeH="0" baseline="0" dirty="0">
            <a:ln/>
            <a:effectLst/>
            <a:latin typeface="Arial" panose="020B0604020202020204" pitchFamily="34" charset="0"/>
          </a:endParaRPr>
        </a:p>
      </dgm:t>
    </dgm:pt>
    <dgm:pt modelId="{196454EA-C946-4BCE-9BCD-98EFA21F7FE5}" type="parTrans" cxnId="{33052938-6F3D-4CF3-8F67-DC9247175889}">
      <dgm:prSet/>
      <dgm:spPr/>
      <dgm:t>
        <a:bodyPr/>
        <a:lstStyle/>
        <a:p>
          <a:endParaRPr lang="en-IN"/>
        </a:p>
      </dgm:t>
    </dgm:pt>
    <dgm:pt modelId="{BBEA838E-F24D-4F2D-A927-02C899BDCE98}" type="sibTrans" cxnId="{33052938-6F3D-4CF3-8F67-DC9247175889}">
      <dgm:prSet/>
      <dgm:spPr/>
      <dgm:t>
        <a:bodyPr/>
        <a:lstStyle/>
        <a:p>
          <a:endParaRPr lang="en-IN"/>
        </a:p>
      </dgm:t>
    </dgm:pt>
    <dgm:pt modelId="{F620E7FA-F06C-4E87-8670-252CEE36FA6D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/>
              <a:effectLst/>
              <a:latin typeface="Arial" panose="020B0604020202020204" pitchFamily="34" charset="0"/>
            </a:rPr>
            <a:t>Holistic, hands-on learning</a:t>
          </a:r>
          <a:endParaRPr kumimoji="0" lang="en-US" altLang="en-US" b="0" i="0" u="none" strike="noStrike" cap="none" normalizeH="0" baseline="0" dirty="0">
            <a:ln/>
            <a:effectLst/>
            <a:latin typeface="Arial" panose="020B0604020202020204" pitchFamily="34" charset="0"/>
          </a:endParaRPr>
        </a:p>
      </dgm:t>
    </dgm:pt>
    <dgm:pt modelId="{ED7DAD09-B639-4C3E-8C58-96C8FFA74833}" type="parTrans" cxnId="{FCE18E15-20C0-40D4-BB07-4BE28DAE3100}">
      <dgm:prSet/>
      <dgm:spPr/>
      <dgm:t>
        <a:bodyPr/>
        <a:lstStyle/>
        <a:p>
          <a:endParaRPr lang="en-IN"/>
        </a:p>
      </dgm:t>
    </dgm:pt>
    <dgm:pt modelId="{91D3065F-1640-415A-B51D-8E57C2440B3F}" type="sibTrans" cxnId="{FCE18E15-20C0-40D4-BB07-4BE28DAE3100}">
      <dgm:prSet/>
      <dgm:spPr/>
      <dgm:t>
        <a:bodyPr/>
        <a:lstStyle/>
        <a:p>
          <a:endParaRPr lang="en-IN"/>
        </a:p>
      </dgm:t>
    </dgm:pt>
    <dgm:pt modelId="{F4522837-65D4-4FCF-A8FA-6A5A0AF6246B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/>
              <a:effectLst/>
              <a:latin typeface="Arial" panose="020B0604020202020204" pitchFamily="34" charset="0"/>
            </a:rPr>
            <a:t>Streamlit frontend</a:t>
          </a:r>
          <a:endParaRPr kumimoji="0" lang="en-US" altLang="en-US" b="0" i="0" u="none" strike="noStrike" cap="none" normalizeH="0" baseline="0" dirty="0">
            <a:ln/>
            <a:effectLst/>
            <a:latin typeface="Arial" panose="020B0604020202020204" pitchFamily="34" charset="0"/>
          </a:endParaRPr>
        </a:p>
      </dgm:t>
    </dgm:pt>
    <dgm:pt modelId="{4213A4D0-915D-46B3-BACC-CD7505CF4EAB}" type="parTrans" cxnId="{3AC12DC3-B818-41B1-BC41-67AF33178810}">
      <dgm:prSet/>
      <dgm:spPr/>
      <dgm:t>
        <a:bodyPr/>
        <a:lstStyle/>
        <a:p>
          <a:endParaRPr lang="en-IN"/>
        </a:p>
      </dgm:t>
    </dgm:pt>
    <dgm:pt modelId="{B357CDA0-7AA8-4832-A83A-0D06B0056520}" type="sibTrans" cxnId="{3AC12DC3-B818-41B1-BC41-67AF33178810}">
      <dgm:prSet/>
      <dgm:spPr/>
      <dgm:t>
        <a:bodyPr/>
        <a:lstStyle/>
        <a:p>
          <a:endParaRPr lang="en-IN"/>
        </a:p>
      </dgm:t>
    </dgm:pt>
    <dgm:pt modelId="{8C243579-EF3E-41E8-AA3D-9DC2D78B5534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/>
              <a:effectLst/>
              <a:latin typeface="Arial" panose="020B0604020202020204" pitchFamily="34" charset="0"/>
            </a:rPr>
            <a:t>Cross-device accessibility</a:t>
          </a:r>
          <a:endParaRPr kumimoji="0" lang="en-US" altLang="en-US" b="0" i="0" u="none" strike="noStrike" cap="none" normalizeH="0" baseline="0" dirty="0">
            <a:ln/>
            <a:effectLst/>
            <a:latin typeface="Arial" panose="020B0604020202020204" pitchFamily="34" charset="0"/>
          </a:endParaRPr>
        </a:p>
      </dgm:t>
    </dgm:pt>
    <dgm:pt modelId="{ED784B54-4D6C-41B0-9F9E-F28DA7F6A5AD}" type="parTrans" cxnId="{437D207D-D126-4058-A700-B2244254FBFE}">
      <dgm:prSet/>
      <dgm:spPr/>
      <dgm:t>
        <a:bodyPr/>
        <a:lstStyle/>
        <a:p>
          <a:endParaRPr lang="en-IN"/>
        </a:p>
      </dgm:t>
    </dgm:pt>
    <dgm:pt modelId="{35C29731-781D-4BDE-A97A-FA474FD28C40}" type="sibTrans" cxnId="{437D207D-D126-4058-A700-B2244254FBFE}">
      <dgm:prSet/>
      <dgm:spPr/>
      <dgm:t>
        <a:bodyPr/>
        <a:lstStyle/>
        <a:p>
          <a:endParaRPr lang="en-IN"/>
        </a:p>
      </dgm:t>
    </dgm:pt>
    <dgm:pt modelId="{9C330827-8FD4-4933-8976-65AA1DDC68F3}">
      <dgm:prSet/>
      <dgm:spPr/>
      <dgm:t>
        <a:bodyPr/>
        <a:lstStyle/>
        <a:p>
          <a:r>
            <a:rPr kumimoji="0" lang="en-US" altLang="en-US" b="0" i="0" u="none" strike="noStrike" cap="none" normalizeH="0" baseline="0">
              <a:ln/>
              <a:effectLst/>
              <a:latin typeface="Arial" panose="020B0604020202020204" pitchFamily="34" charset="0"/>
            </a:rPr>
            <a:t>Lightweight application</a:t>
          </a:r>
          <a:endParaRPr kumimoji="0" lang="en-US" altLang="en-US" b="0" i="0" u="none" strike="noStrike" cap="none" normalizeH="0" baseline="0" dirty="0">
            <a:ln/>
            <a:effectLst/>
            <a:latin typeface="Arial" panose="020B0604020202020204" pitchFamily="34" charset="0"/>
          </a:endParaRPr>
        </a:p>
      </dgm:t>
    </dgm:pt>
    <dgm:pt modelId="{AC51D3DC-5D9C-4237-8641-4E14B59CF2AA}" type="parTrans" cxnId="{267F65AD-5BB0-4AC7-9856-FABE3EECD151}">
      <dgm:prSet/>
      <dgm:spPr/>
      <dgm:t>
        <a:bodyPr/>
        <a:lstStyle/>
        <a:p>
          <a:endParaRPr lang="en-IN"/>
        </a:p>
      </dgm:t>
    </dgm:pt>
    <dgm:pt modelId="{1408D6D4-7D7C-47AC-84CD-B382C38F779D}" type="sibTrans" cxnId="{267F65AD-5BB0-4AC7-9856-FABE3EECD151}">
      <dgm:prSet/>
      <dgm:spPr/>
      <dgm:t>
        <a:bodyPr/>
        <a:lstStyle/>
        <a:p>
          <a:endParaRPr lang="en-IN"/>
        </a:p>
      </dgm:t>
    </dgm:pt>
    <dgm:pt modelId="{370ABB31-C4DC-41CB-8E1D-7EE8072F2C14}" type="pres">
      <dgm:prSet presAssocID="{D2AC3F83-7C44-4DCC-9267-8CD20A27EA3E}" presName="diagram" presStyleCnt="0">
        <dgm:presLayoutVars>
          <dgm:dir/>
          <dgm:resizeHandles val="exact"/>
        </dgm:presLayoutVars>
      </dgm:prSet>
      <dgm:spPr/>
    </dgm:pt>
    <dgm:pt modelId="{465FF9DF-CFBA-4BE6-BFFB-85F067F098DC}" type="pres">
      <dgm:prSet presAssocID="{AFCE1655-119E-45C0-A27E-53DD90A2C83E}" presName="node" presStyleLbl="node1" presStyleIdx="0" presStyleCnt="6">
        <dgm:presLayoutVars>
          <dgm:bulletEnabled val="1"/>
        </dgm:presLayoutVars>
      </dgm:prSet>
      <dgm:spPr/>
    </dgm:pt>
    <dgm:pt modelId="{4EFD3544-BF65-4D5A-883E-45E0D3152276}" type="pres">
      <dgm:prSet presAssocID="{5F9FB301-B09D-4BCC-AA41-A349B6DF2770}" presName="sibTrans" presStyleCnt="0"/>
      <dgm:spPr/>
    </dgm:pt>
    <dgm:pt modelId="{161E6EEF-376B-42E7-ABD2-4C42D96F60C9}" type="pres">
      <dgm:prSet presAssocID="{21ECAAC3-F9C8-4039-ACEC-ACA314F266AB}" presName="node" presStyleLbl="node1" presStyleIdx="1" presStyleCnt="6">
        <dgm:presLayoutVars>
          <dgm:bulletEnabled val="1"/>
        </dgm:presLayoutVars>
      </dgm:prSet>
      <dgm:spPr/>
    </dgm:pt>
    <dgm:pt modelId="{56F59E8A-CA8A-4967-A132-9D7DA50F6577}" type="pres">
      <dgm:prSet presAssocID="{BBEA838E-F24D-4F2D-A927-02C899BDCE98}" presName="sibTrans" presStyleCnt="0"/>
      <dgm:spPr/>
    </dgm:pt>
    <dgm:pt modelId="{68BD763D-5A89-4440-BC87-6BB9D422782B}" type="pres">
      <dgm:prSet presAssocID="{F620E7FA-F06C-4E87-8670-252CEE36FA6D}" presName="node" presStyleLbl="node1" presStyleIdx="2" presStyleCnt="6">
        <dgm:presLayoutVars>
          <dgm:bulletEnabled val="1"/>
        </dgm:presLayoutVars>
      </dgm:prSet>
      <dgm:spPr/>
    </dgm:pt>
    <dgm:pt modelId="{A89F85D0-1FA0-4A2C-AD28-501814148711}" type="pres">
      <dgm:prSet presAssocID="{91D3065F-1640-415A-B51D-8E57C2440B3F}" presName="sibTrans" presStyleCnt="0"/>
      <dgm:spPr/>
    </dgm:pt>
    <dgm:pt modelId="{7A2F8F02-7493-47F1-A799-5B17CDD75E0A}" type="pres">
      <dgm:prSet presAssocID="{F4522837-65D4-4FCF-A8FA-6A5A0AF6246B}" presName="node" presStyleLbl="node1" presStyleIdx="3" presStyleCnt="6">
        <dgm:presLayoutVars>
          <dgm:bulletEnabled val="1"/>
        </dgm:presLayoutVars>
      </dgm:prSet>
      <dgm:spPr/>
    </dgm:pt>
    <dgm:pt modelId="{1B1F60F2-C157-4B33-B88B-1CAACAB19514}" type="pres">
      <dgm:prSet presAssocID="{B357CDA0-7AA8-4832-A83A-0D06B0056520}" presName="sibTrans" presStyleCnt="0"/>
      <dgm:spPr/>
    </dgm:pt>
    <dgm:pt modelId="{C0FADD92-9FCC-4D92-A5BD-669E9DBF3AF2}" type="pres">
      <dgm:prSet presAssocID="{8C243579-EF3E-41E8-AA3D-9DC2D78B5534}" presName="node" presStyleLbl="node1" presStyleIdx="4" presStyleCnt="6">
        <dgm:presLayoutVars>
          <dgm:bulletEnabled val="1"/>
        </dgm:presLayoutVars>
      </dgm:prSet>
      <dgm:spPr/>
    </dgm:pt>
    <dgm:pt modelId="{0C2DEF7D-619B-4155-AE3C-96C74B734A99}" type="pres">
      <dgm:prSet presAssocID="{35C29731-781D-4BDE-A97A-FA474FD28C40}" presName="sibTrans" presStyleCnt="0"/>
      <dgm:spPr/>
    </dgm:pt>
    <dgm:pt modelId="{BD8A7F76-EA74-469E-A489-BBEE1ACCFF69}" type="pres">
      <dgm:prSet presAssocID="{9C330827-8FD4-4933-8976-65AA1DDC68F3}" presName="node" presStyleLbl="node1" presStyleIdx="5" presStyleCnt="6">
        <dgm:presLayoutVars>
          <dgm:bulletEnabled val="1"/>
        </dgm:presLayoutVars>
      </dgm:prSet>
      <dgm:spPr/>
    </dgm:pt>
  </dgm:ptLst>
  <dgm:cxnLst>
    <dgm:cxn modelId="{F0498302-664D-4C7A-A80B-101F058D6C90}" type="presOf" srcId="{8C243579-EF3E-41E8-AA3D-9DC2D78B5534}" destId="{C0FADD92-9FCC-4D92-A5BD-669E9DBF3AF2}" srcOrd="0" destOrd="0" presId="urn:microsoft.com/office/officeart/2005/8/layout/default"/>
    <dgm:cxn modelId="{2E079C12-9964-4730-899B-76772B4C144E}" type="presOf" srcId="{D2AC3F83-7C44-4DCC-9267-8CD20A27EA3E}" destId="{370ABB31-C4DC-41CB-8E1D-7EE8072F2C14}" srcOrd="0" destOrd="0" presId="urn:microsoft.com/office/officeart/2005/8/layout/default"/>
    <dgm:cxn modelId="{FCE18E15-20C0-40D4-BB07-4BE28DAE3100}" srcId="{D2AC3F83-7C44-4DCC-9267-8CD20A27EA3E}" destId="{F620E7FA-F06C-4E87-8670-252CEE36FA6D}" srcOrd="2" destOrd="0" parTransId="{ED7DAD09-B639-4C3E-8C58-96C8FFA74833}" sibTransId="{91D3065F-1640-415A-B51D-8E57C2440B3F}"/>
    <dgm:cxn modelId="{33052938-6F3D-4CF3-8F67-DC9247175889}" srcId="{D2AC3F83-7C44-4DCC-9267-8CD20A27EA3E}" destId="{21ECAAC3-F9C8-4039-ACEC-ACA314F266AB}" srcOrd="1" destOrd="0" parTransId="{196454EA-C946-4BCE-9BCD-98EFA21F7FE5}" sibTransId="{BBEA838E-F24D-4F2D-A927-02C899BDCE98}"/>
    <dgm:cxn modelId="{497C763A-D1C3-45B6-BC4F-B47961A72D2E}" type="presOf" srcId="{F4522837-65D4-4FCF-A8FA-6A5A0AF6246B}" destId="{7A2F8F02-7493-47F1-A799-5B17CDD75E0A}" srcOrd="0" destOrd="0" presId="urn:microsoft.com/office/officeart/2005/8/layout/default"/>
    <dgm:cxn modelId="{6028B850-00E0-4E61-A065-E2C63FCDB765}" type="presOf" srcId="{F620E7FA-F06C-4E87-8670-252CEE36FA6D}" destId="{68BD763D-5A89-4440-BC87-6BB9D422782B}" srcOrd="0" destOrd="0" presId="urn:microsoft.com/office/officeart/2005/8/layout/default"/>
    <dgm:cxn modelId="{437D207D-D126-4058-A700-B2244254FBFE}" srcId="{D2AC3F83-7C44-4DCC-9267-8CD20A27EA3E}" destId="{8C243579-EF3E-41E8-AA3D-9DC2D78B5534}" srcOrd="4" destOrd="0" parTransId="{ED784B54-4D6C-41B0-9F9E-F28DA7F6A5AD}" sibTransId="{35C29731-781D-4BDE-A97A-FA474FD28C40}"/>
    <dgm:cxn modelId="{DF127280-0EBD-4915-9378-F1E8C9D82836}" type="presOf" srcId="{AFCE1655-119E-45C0-A27E-53DD90A2C83E}" destId="{465FF9DF-CFBA-4BE6-BFFB-85F067F098DC}" srcOrd="0" destOrd="0" presId="urn:microsoft.com/office/officeart/2005/8/layout/default"/>
    <dgm:cxn modelId="{A59869AC-DE20-428E-8086-9FAA259769CD}" type="presOf" srcId="{21ECAAC3-F9C8-4039-ACEC-ACA314F266AB}" destId="{161E6EEF-376B-42E7-ABD2-4C42D96F60C9}" srcOrd="0" destOrd="0" presId="urn:microsoft.com/office/officeart/2005/8/layout/default"/>
    <dgm:cxn modelId="{267F65AD-5BB0-4AC7-9856-FABE3EECD151}" srcId="{D2AC3F83-7C44-4DCC-9267-8CD20A27EA3E}" destId="{9C330827-8FD4-4933-8976-65AA1DDC68F3}" srcOrd="5" destOrd="0" parTransId="{AC51D3DC-5D9C-4237-8641-4E14B59CF2AA}" sibTransId="{1408D6D4-7D7C-47AC-84CD-B382C38F779D}"/>
    <dgm:cxn modelId="{3AC12DC3-B818-41B1-BC41-67AF33178810}" srcId="{D2AC3F83-7C44-4DCC-9267-8CD20A27EA3E}" destId="{F4522837-65D4-4FCF-A8FA-6A5A0AF6246B}" srcOrd="3" destOrd="0" parTransId="{4213A4D0-915D-46B3-BACC-CD7505CF4EAB}" sibTransId="{B357CDA0-7AA8-4832-A83A-0D06B0056520}"/>
    <dgm:cxn modelId="{9EE84DDF-38BA-4304-83FF-7EE210F37373}" type="presOf" srcId="{9C330827-8FD4-4933-8976-65AA1DDC68F3}" destId="{BD8A7F76-EA74-469E-A489-BBEE1ACCFF69}" srcOrd="0" destOrd="0" presId="urn:microsoft.com/office/officeart/2005/8/layout/default"/>
    <dgm:cxn modelId="{ECF3B7EC-76E4-4BFC-B9C0-93B61D2729A4}" srcId="{D2AC3F83-7C44-4DCC-9267-8CD20A27EA3E}" destId="{AFCE1655-119E-45C0-A27E-53DD90A2C83E}" srcOrd="0" destOrd="0" parTransId="{EE2C5D89-5081-4DDF-83B6-44AD1288CAA3}" sibTransId="{5F9FB301-B09D-4BCC-AA41-A349B6DF2770}"/>
    <dgm:cxn modelId="{AF311979-221B-44EE-A151-28430D8C9D75}" type="presParOf" srcId="{370ABB31-C4DC-41CB-8E1D-7EE8072F2C14}" destId="{465FF9DF-CFBA-4BE6-BFFB-85F067F098DC}" srcOrd="0" destOrd="0" presId="urn:microsoft.com/office/officeart/2005/8/layout/default"/>
    <dgm:cxn modelId="{0A2397BE-6F15-46E3-9615-28B249E1F77E}" type="presParOf" srcId="{370ABB31-C4DC-41CB-8E1D-7EE8072F2C14}" destId="{4EFD3544-BF65-4D5A-883E-45E0D3152276}" srcOrd="1" destOrd="0" presId="urn:microsoft.com/office/officeart/2005/8/layout/default"/>
    <dgm:cxn modelId="{DC2BC948-1E9A-437E-BAAB-EE357BCDDAC4}" type="presParOf" srcId="{370ABB31-C4DC-41CB-8E1D-7EE8072F2C14}" destId="{161E6EEF-376B-42E7-ABD2-4C42D96F60C9}" srcOrd="2" destOrd="0" presId="urn:microsoft.com/office/officeart/2005/8/layout/default"/>
    <dgm:cxn modelId="{556E6386-2915-42AF-A875-2C4607D5A2D4}" type="presParOf" srcId="{370ABB31-C4DC-41CB-8E1D-7EE8072F2C14}" destId="{56F59E8A-CA8A-4967-A132-9D7DA50F6577}" srcOrd="3" destOrd="0" presId="urn:microsoft.com/office/officeart/2005/8/layout/default"/>
    <dgm:cxn modelId="{6199EBB7-3F1D-4B20-B0E3-B8CA0C66CB3C}" type="presParOf" srcId="{370ABB31-C4DC-41CB-8E1D-7EE8072F2C14}" destId="{68BD763D-5A89-4440-BC87-6BB9D422782B}" srcOrd="4" destOrd="0" presId="urn:microsoft.com/office/officeart/2005/8/layout/default"/>
    <dgm:cxn modelId="{12B33B12-EF93-428A-B20F-9A4E7CBFBFC2}" type="presParOf" srcId="{370ABB31-C4DC-41CB-8E1D-7EE8072F2C14}" destId="{A89F85D0-1FA0-4A2C-AD28-501814148711}" srcOrd="5" destOrd="0" presId="urn:microsoft.com/office/officeart/2005/8/layout/default"/>
    <dgm:cxn modelId="{5C5B11E8-F961-413D-AC94-314BE6E35345}" type="presParOf" srcId="{370ABB31-C4DC-41CB-8E1D-7EE8072F2C14}" destId="{7A2F8F02-7493-47F1-A799-5B17CDD75E0A}" srcOrd="6" destOrd="0" presId="urn:microsoft.com/office/officeart/2005/8/layout/default"/>
    <dgm:cxn modelId="{D14887D2-DE6D-43EF-BC87-FA294B3B0C24}" type="presParOf" srcId="{370ABB31-C4DC-41CB-8E1D-7EE8072F2C14}" destId="{1B1F60F2-C157-4B33-B88B-1CAACAB19514}" srcOrd="7" destOrd="0" presId="urn:microsoft.com/office/officeart/2005/8/layout/default"/>
    <dgm:cxn modelId="{B558DFD9-E8A0-42EB-BE97-1EFBF33DF72F}" type="presParOf" srcId="{370ABB31-C4DC-41CB-8E1D-7EE8072F2C14}" destId="{C0FADD92-9FCC-4D92-A5BD-669E9DBF3AF2}" srcOrd="8" destOrd="0" presId="urn:microsoft.com/office/officeart/2005/8/layout/default"/>
    <dgm:cxn modelId="{F2E60946-25CC-4906-A4B7-77007027FEA7}" type="presParOf" srcId="{370ABB31-C4DC-41CB-8E1D-7EE8072F2C14}" destId="{0C2DEF7D-619B-4155-AE3C-96C74B734A99}" srcOrd="9" destOrd="0" presId="urn:microsoft.com/office/officeart/2005/8/layout/default"/>
    <dgm:cxn modelId="{8B5F7F47-1089-4EE7-B288-D35816CF1858}" type="presParOf" srcId="{370ABB31-C4DC-41CB-8E1D-7EE8072F2C14}" destId="{BD8A7F76-EA74-469E-A489-BBEE1ACCFF6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93C0E2-520F-41B8-BC38-CC74D4CC52BA}" type="doc">
      <dgm:prSet loTypeId="urn:microsoft.com/office/officeart/2005/8/layout/bProcess2" loCatId="process" qsTypeId="urn:microsoft.com/office/officeart/2005/8/quickstyle/simple2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CED650C7-D8F2-4E28-A67E-4580A68FD19E}">
      <dgm:prSet phldrT="[Text]"/>
      <dgm:spPr/>
      <dgm:t>
        <a:bodyPr/>
        <a:lstStyle/>
        <a:p>
          <a:pPr>
            <a:buNone/>
          </a:pPr>
          <a:r>
            <a:rPr lang="en-IN" dirty="0"/>
            <a:t>Agile, iterative process</a:t>
          </a:r>
        </a:p>
      </dgm:t>
    </dgm:pt>
    <dgm:pt modelId="{7459708C-72E8-4F2A-8A0F-6D74B388F2AF}" type="parTrans" cxnId="{052D6B91-626B-4E93-BE2F-827C3CFCCA3E}">
      <dgm:prSet/>
      <dgm:spPr/>
      <dgm:t>
        <a:bodyPr/>
        <a:lstStyle/>
        <a:p>
          <a:endParaRPr lang="en-IN"/>
        </a:p>
      </dgm:t>
    </dgm:pt>
    <dgm:pt modelId="{9A994180-0E2A-47D6-9520-56D8A88EA831}" type="sibTrans" cxnId="{052D6B91-626B-4E93-BE2F-827C3CFCCA3E}">
      <dgm:prSet/>
      <dgm:spPr/>
      <dgm:t>
        <a:bodyPr/>
        <a:lstStyle/>
        <a:p>
          <a:endParaRPr lang="en-IN"/>
        </a:p>
      </dgm:t>
    </dgm:pt>
    <dgm:pt modelId="{69DCB37A-A8FD-4843-A990-5AB3DD69ED17}">
      <dgm:prSet custT="1"/>
      <dgm:spPr/>
      <dgm:t>
        <a:bodyPr/>
        <a:lstStyle/>
        <a:p>
          <a:pPr>
            <a:buNone/>
          </a:pPr>
          <a:r>
            <a:rPr lang="en-IN" sz="1800" dirty="0"/>
            <a:t>Rapid prototyping</a:t>
          </a:r>
        </a:p>
      </dgm:t>
    </dgm:pt>
    <dgm:pt modelId="{F0E2EB5E-E39D-4247-B3BF-08A164E6A53E}" type="parTrans" cxnId="{DFC06A29-1B99-4EC1-9554-B06EA78D27CE}">
      <dgm:prSet/>
      <dgm:spPr/>
      <dgm:t>
        <a:bodyPr/>
        <a:lstStyle/>
        <a:p>
          <a:endParaRPr lang="en-IN"/>
        </a:p>
      </dgm:t>
    </dgm:pt>
    <dgm:pt modelId="{C4A10619-C8C3-4EF2-BC45-AC5EB5ACF360}" type="sibTrans" cxnId="{DFC06A29-1B99-4EC1-9554-B06EA78D27CE}">
      <dgm:prSet/>
      <dgm:spPr/>
      <dgm:t>
        <a:bodyPr/>
        <a:lstStyle/>
        <a:p>
          <a:endParaRPr lang="en-IN"/>
        </a:p>
      </dgm:t>
    </dgm:pt>
    <dgm:pt modelId="{5D9BD356-8E0B-4351-BB22-2C7B99B731EF}">
      <dgm:prSet custT="1"/>
      <dgm:spPr/>
      <dgm:t>
        <a:bodyPr/>
        <a:lstStyle/>
        <a:p>
          <a:pPr>
            <a:buNone/>
          </a:pPr>
          <a:r>
            <a:rPr lang="en-IN" sz="1400" dirty="0"/>
            <a:t>Proof-of-concept prototype</a:t>
          </a:r>
        </a:p>
      </dgm:t>
    </dgm:pt>
    <dgm:pt modelId="{CE141E8E-34B9-4E47-8114-D4EC0E4014E3}" type="parTrans" cxnId="{D4A14757-D1E2-4FB3-AFD1-E1A30D5FA53E}">
      <dgm:prSet/>
      <dgm:spPr/>
      <dgm:t>
        <a:bodyPr/>
        <a:lstStyle/>
        <a:p>
          <a:endParaRPr lang="en-IN"/>
        </a:p>
      </dgm:t>
    </dgm:pt>
    <dgm:pt modelId="{DDD59ECA-246E-409D-80DC-A3CFF1A4EDC7}" type="sibTrans" cxnId="{D4A14757-D1E2-4FB3-AFD1-E1A30D5FA53E}">
      <dgm:prSet/>
      <dgm:spPr/>
      <dgm:t>
        <a:bodyPr/>
        <a:lstStyle/>
        <a:p>
          <a:endParaRPr lang="en-IN"/>
        </a:p>
      </dgm:t>
    </dgm:pt>
    <dgm:pt modelId="{FCEDCF76-25D6-416A-A1B8-DF4CD5F1A2D8}">
      <dgm:prSet custT="1"/>
      <dgm:spPr/>
      <dgm:t>
        <a:bodyPr/>
        <a:lstStyle/>
        <a:p>
          <a:pPr>
            <a:buNone/>
          </a:pPr>
          <a:r>
            <a:rPr lang="en-IN" sz="1600" dirty="0" err="1"/>
            <a:t>Streamlit</a:t>
          </a:r>
          <a:r>
            <a:rPr lang="en-IN" sz="1600" dirty="0"/>
            <a:t>-based development</a:t>
          </a:r>
        </a:p>
      </dgm:t>
    </dgm:pt>
    <dgm:pt modelId="{BD92B8A2-1203-401F-B677-211930EF32C9}" type="parTrans" cxnId="{00A2786E-0686-4950-A7D5-0526D3C56FBA}">
      <dgm:prSet/>
      <dgm:spPr/>
      <dgm:t>
        <a:bodyPr/>
        <a:lstStyle/>
        <a:p>
          <a:endParaRPr lang="en-IN"/>
        </a:p>
      </dgm:t>
    </dgm:pt>
    <dgm:pt modelId="{22370863-ABDE-4484-83DF-D5D030341235}" type="sibTrans" cxnId="{00A2786E-0686-4950-A7D5-0526D3C56FBA}">
      <dgm:prSet/>
      <dgm:spPr/>
      <dgm:t>
        <a:bodyPr/>
        <a:lstStyle/>
        <a:p>
          <a:endParaRPr lang="en-IN"/>
        </a:p>
      </dgm:t>
    </dgm:pt>
    <dgm:pt modelId="{C54F98F5-08BD-4330-9F0A-E5CC64DC5913}">
      <dgm:prSet custT="1"/>
      <dgm:spPr/>
      <dgm:t>
        <a:bodyPr/>
        <a:lstStyle/>
        <a:p>
          <a:pPr>
            <a:buNone/>
          </a:pPr>
          <a:r>
            <a:rPr lang="en-IN" sz="1600" dirty="0"/>
            <a:t>Core functionality integration</a:t>
          </a:r>
        </a:p>
      </dgm:t>
    </dgm:pt>
    <dgm:pt modelId="{66FA0756-39B6-406D-83E7-E39B1D7B1C05}" type="parTrans" cxnId="{970127FF-98F4-4A6A-8C9B-156EE60315CD}">
      <dgm:prSet/>
      <dgm:spPr/>
      <dgm:t>
        <a:bodyPr/>
        <a:lstStyle/>
        <a:p>
          <a:endParaRPr lang="en-IN"/>
        </a:p>
      </dgm:t>
    </dgm:pt>
    <dgm:pt modelId="{03EA0928-7DEE-4511-AD38-BFAA0F2ECA7A}" type="sibTrans" cxnId="{970127FF-98F4-4A6A-8C9B-156EE60315CD}">
      <dgm:prSet/>
      <dgm:spPr/>
      <dgm:t>
        <a:bodyPr/>
        <a:lstStyle/>
        <a:p>
          <a:endParaRPr lang="en-IN"/>
        </a:p>
      </dgm:t>
    </dgm:pt>
    <dgm:pt modelId="{FECEE4D1-5896-4E1A-B324-55E264AFE18A}">
      <dgm:prSet custT="1"/>
      <dgm:spPr/>
      <dgm:t>
        <a:bodyPr/>
        <a:lstStyle/>
        <a:p>
          <a:pPr>
            <a:buNone/>
          </a:pPr>
          <a:r>
            <a:rPr lang="en-IN" sz="1600" dirty="0"/>
            <a:t>User experience testing</a:t>
          </a:r>
        </a:p>
      </dgm:t>
    </dgm:pt>
    <dgm:pt modelId="{EC4CB832-AEE8-4B34-B8BD-B954A6312FF6}" type="parTrans" cxnId="{BB4F467B-F586-4A03-8495-EAE144935EDD}">
      <dgm:prSet/>
      <dgm:spPr/>
      <dgm:t>
        <a:bodyPr/>
        <a:lstStyle/>
        <a:p>
          <a:endParaRPr lang="en-IN"/>
        </a:p>
      </dgm:t>
    </dgm:pt>
    <dgm:pt modelId="{3035FAAB-F7DB-459B-AF5F-4F9DA179B5C0}" type="sibTrans" cxnId="{BB4F467B-F586-4A03-8495-EAE144935EDD}">
      <dgm:prSet/>
      <dgm:spPr/>
      <dgm:t>
        <a:bodyPr/>
        <a:lstStyle/>
        <a:p>
          <a:endParaRPr lang="en-IN"/>
        </a:p>
      </dgm:t>
    </dgm:pt>
    <dgm:pt modelId="{14E6CD50-ED1F-4D73-A5B6-B1804DF6754D}">
      <dgm:prSet custT="1"/>
      <dgm:spPr/>
      <dgm:t>
        <a:bodyPr/>
        <a:lstStyle/>
        <a:p>
          <a:pPr>
            <a:buNone/>
          </a:pPr>
          <a:r>
            <a:rPr lang="en-IN" sz="1400" dirty="0"/>
            <a:t>User feedback-driven improvements</a:t>
          </a:r>
        </a:p>
      </dgm:t>
    </dgm:pt>
    <dgm:pt modelId="{A21ABF7A-3569-46AB-8F21-0D16EA0FA7A1}" type="parTrans" cxnId="{3BE701AA-0EE4-42BF-890C-E6E3A0EBD7B4}">
      <dgm:prSet/>
      <dgm:spPr/>
      <dgm:t>
        <a:bodyPr/>
        <a:lstStyle/>
        <a:p>
          <a:endParaRPr lang="en-IN"/>
        </a:p>
      </dgm:t>
    </dgm:pt>
    <dgm:pt modelId="{8640B9C1-1A62-4AE5-8602-33E1E59F7B81}" type="sibTrans" cxnId="{3BE701AA-0EE4-42BF-890C-E6E3A0EBD7B4}">
      <dgm:prSet/>
      <dgm:spPr/>
      <dgm:t>
        <a:bodyPr/>
        <a:lstStyle/>
        <a:p>
          <a:endParaRPr lang="en-IN"/>
        </a:p>
      </dgm:t>
    </dgm:pt>
    <dgm:pt modelId="{8B01500B-84B0-42EE-80B7-751B15842905}">
      <dgm:prSet custT="1"/>
      <dgm:spPr/>
      <dgm:t>
        <a:bodyPr/>
        <a:lstStyle/>
        <a:p>
          <a:pPr>
            <a:buNone/>
          </a:pPr>
          <a:r>
            <a:rPr lang="en-IN" sz="2400" dirty="0"/>
            <a:t>Idea validation</a:t>
          </a:r>
        </a:p>
      </dgm:t>
    </dgm:pt>
    <dgm:pt modelId="{D0C472B1-0E08-4CDF-9F83-69A3157370A6}" type="parTrans" cxnId="{C7EF3236-D489-4E94-B0A0-60B7A13BE28E}">
      <dgm:prSet/>
      <dgm:spPr/>
      <dgm:t>
        <a:bodyPr/>
        <a:lstStyle/>
        <a:p>
          <a:endParaRPr lang="en-IN"/>
        </a:p>
      </dgm:t>
    </dgm:pt>
    <dgm:pt modelId="{D4CA8E2E-B866-4E90-AB59-F4E945300585}" type="sibTrans" cxnId="{C7EF3236-D489-4E94-B0A0-60B7A13BE28E}">
      <dgm:prSet/>
      <dgm:spPr/>
      <dgm:t>
        <a:bodyPr/>
        <a:lstStyle/>
        <a:p>
          <a:endParaRPr lang="en-IN"/>
        </a:p>
      </dgm:t>
    </dgm:pt>
    <dgm:pt modelId="{355BC786-8E41-471A-8527-EFED44F0F764}">
      <dgm:prSet custT="1"/>
      <dgm:spPr/>
      <dgm:t>
        <a:bodyPr/>
        <a:lstStyle/>
        <a:p>
          <a:pPr>
            <a:buNone/>
          </a:pPr>
          <a:r>
            <a:rPr lang="en-IN" sz="1400" dirty="0"/>
            <a:t>Modular architecture</a:t>
          </a:r>
        </a:p>
      </dgm:t>
    </dgm:pt>
    <dgm:pt modelId="{7889BFF1-A4BD-4C7B-BB40-CC9E32199EF5}" type="parTrans" cxnId="{12570D4D-B567-4C51-9AAA-D90220D4EFBF}">
      <dgm:prSet/>
      <dgm:spPr/>
      <dgm:t>
        <a:bodyPr/>
        <a:lstStyle/>
        <a:p>
          <a:endParaRPr lang="en-IN"/>
        </a:p>
      </dgm:t>
    </dgm:pt>
    <dgm:pt modelId="{4AC2AA8A-704A-45C9-BE1A-8400FA994A33}" type="sibTrans" cxnId="{12570D4D-B567-4C51-9AAA-D90220D4EFBF}">
      <dgm:prSet/>
      <dgm:spPr/>
      <dgm:t>
        <a:bodyPr/>
        <a:lstStyle/>
        <a:p>
          <a:endParaRPr lang="en-IN"/>
        </a:p>
      </dgm:t>
    </dgm:pt>
    <dgm:pt modelId="{5CA8A021-07BC-424F-B0A9-7DE4E36AA9C6}">
      <dgm:prSet custT="1"/>
      <dgm:spPr/>
      <dgm:t>
        <a:bodyPr/>
        <a:lstStyle/>
        <a:p>
          <a:pPr>
            <a:buNone/>
          </a:pPr>
          <a:r>
            <a:rPr lang="en-IN" sz="1600" dirty="0"/>
            <a:t>Faster development &amp; debugging</a:t>
          </a:r>
        </a:p>
      </dgm:t>
    </dgm:pt>
    <dgm:pt modelId="{A956C0B4-ED12-49C6-9AF9-31B50E9DCF0A}" type="parTrans" cxnId="{8A5CF8A2-A49C-4216-BC50-F6E84C06C17B}">
      <dgm:prSet/>
      <dgm:spPr/>
      <dgm:t>
        <a:bodyPr/>
        <a:lstStyle/>
        <a:p>
          <a:endParaRPr lang="en-IN"/>
        </a:p>
      </dgm:t>
    </dgm:pt>
    <dgm:pt modelId="{01B7D6C4-AE8E-49D5-B766-C208034902D1}" type="sibTrans" cxnId="{8A5CF8A2-A49C-4216-BC50-F6E84C06C17B}">
      <dgm:prSet/>
      <dgm:spPr/>
      <dgm:t>
        <a:bodyPr/>
        <a:lstStyle/>
        <a:p>
          <a:endParaRPr lang="en-IN"/>
        </a:p>
      </dgm:t>
    </dgm:pt>
    <dgm:pt modelId="{69CC66FD-3E29-492A-A0DB-310E4260255F}">
      <dgm:prSet custT="1"/>
      <dgm:spPr/>
      <dgm:t>
        <a:bodyPr/>
        <a:lstStyle/>
        <a:p>
          <a:pPr>
            <a:buNone/>
          </a:pPr>
          <a:r>
            <a:rPr lang="en-IN" sz="2400" dirty="0"/>
            <a:t>Working prototype</a:t>
          </a:r>
        </a:p>
      </dgm:t>
    </dgm:pt>
    <dgm:pt modelId="{95E3C1D9-1719-4C8E-B7C7-F1A0DF681BF6}" type="parTrans" cxnId="{88E388D5-FF73-46BA-AF50-F90ADA524D34}">
      <dgm:prSet/>
      <dgm:spPr/>
      <dgm:t>
        <a:bodyPr/>
        <a:lstStyle/>
        <a:p>
          <a:endParaRPr lang="en-IN"/>
        </a:p>
      </dgm:t>
    </dgm:pt>
    <dgm:pt modelId="{3D0A7B56-BEAB-4575-A472-FE253E3BFB61}" type="sibTrans" cxnId="{88E388D5-FF73-46BA-AF50-F90ADA524D34}">
      <dgm:prSet/>
      <dgm:spPr/>
      <dgm:t>
        <a:bodyPr/>
        <a:lstStyle/>
        <a:p>
          <a:endParaRPr lang="en-IN"/>
        </a:p>
      </dgm:t>
    </dgm:pt>
    <dgm:pt modelId="{D18F2AF2-4442-4DA8-AC0A-4BE58DD65EEC}">
      <dgm:prSet/>
      <dgm:spPr/>
      <dgm:t>
        <a:bodyPr/>
        <a:lstStyle/>
        <a:p>
          <a:pPr>
            <a:buNone/>
          </a:pPr>
          <a:r>
            <a:rPr lang="en-IN"/>
            <a:t>Concept feasibility proof</a:t>
          </a:r>
        </a:p>
      </dgm:t>
    </dgm:pt>
    <dgm:pt modelId="{0635512F-782D-455E-BD38-18776049366D}" type="parTrans" cxnId="{BC2C383D-A946-4C03-93B5-99A233723108}">
      <dgm:prSet/>
      <dgm:spPr/>
      <dgm:t>
        <a:bodyPr/>
        <a:lstStyle/>
        <a:p>
          <a:endParaRPr lang="en-IN"/>
        </a:p>
      </dgm:t>
    </dgm:pt>
    <dgm:pt modelId="{83B1CCBA-EAEF-4595-8157-16C01B8FDEF4}" type="sibTrans" cxnId="{BC2C383D-A946-4C03-93B5-99A233723108}">
      <dgm:prSet/>
      <dgm:spPr/>
      <dgm:t>
        <a:bodyPr/>
        <a:lstStyle/>
        <a:p>
          <a:endParaRPr lang="en-IN"/>
        </a:p>
      </dgm:t>
    </dgm:pt>
    <dgm:pt modelId="{8E74D9FC-DDC2-49BD-99B9-12B157696B5D}" type="pres">
      <dgm:prSet presAssocID="{4093C0E2-520F-41B8-BC38-CC74D4CC52BA}" presName="diagram" presStyleCnt="0">
        <dgm:presLayoutVars>
          <dgm:dir/>
          <dgm:resizeHandles/>
        </dgm:presLayoutVars>
      </dgm:prSet>
      <dgm:spPr/>
    </dgm:pt>
    <dgm:pt modelId="{A785FE65-AE48-480C-B3BB-2795B8A963A5}" type="pres">
      <dgm:prSet presAssocID="{CED650C7-D8F2-4E28-A67E-4580A68FD19E}" presName="firstNode" presStyleLbl="node1" presStyleIdx="0" presStyleCnt="12" custLinFactNeighborX="39006" custLinFactNeighborY="5082">
        <dgm:presLayoutVars>
          <dgm:bulletEnabled val="1"/>
        </dgm:presLayoutVars>
      </dgm:prSet>
      <dgm:spPr/>
    </dgm:pt>
    <dgm:pt modelId="{864EACE3-6962-49AC-8DA8-09D67B8E475B}" type="pres">
      <dgm:prSet presAssocID="{9A994180-0E2A-47D6-9520-56D8A88EA831}" presName="sibTrans" presStyleLbl="sibTrans2D1" presStyleIdx="0" presStyleCnt="11"/>
      <dgm:spPr/>
    </dgm:pt>
    <dgm:pt modelId="{178CE332-EB19-4AFA-B906-C6A46C7FFE6A}" type="pres">
      <dgm:prSet presAssocID="{69DCB37A-A8FD-4843-A990-5AB3DD69ED17}" presName="middleNode" presStyleCnt="0"/>
      <dgm:spPr/>
    </dgm:pt>
    <dgm:pt modelId="{2C3736D5-D537-40E4-8925-3FEBDE14051B}" type="pres">
      <dgm:prSet presAssocID="{69DCB37A-A8FD-4843-A990-5AB3DD69ED17}" presName="padding" presStyleLbl="node1" presStyleIdx="0" presStyleCnt="12"/>
      <dgm:spPr/>
    </dgm:pt>
    <dgm:pt modelId="{B842F7E5-5028-4B78-A12D-B587E616132B}" type="pres">
      <dgm:prSet presAssocID="{69DCB37A-A8FD-4843-A990-5AB3DD69ED17}" presName="shape" presStyleLbl="node1" presStyleIdx="1" presStyleCnt="12" custScaleX="210470">
        <dgm:presLayoutVars>
          <dgm:bulletEnabled val="1"/>
        </dgm:presLayoutVars>
      </dgm:prSet>
      <dgm:spPr/>
    </dgm:pt>
    <dgm:pt modelId="{2F0A6AD8-2DC4-4647-85D5-5E79CC4031B8}" type="pres">
      <dgm:prSet presAssocID="{C4A10619-C8C3-4EF2-BC45-AC5EB5ACF360}" presName="sibTrans" presStyleLbl="sibTrans2D1" presStyleIdx="1" presStyleCnt="11"/>
      <dgm:spPr/>
    </dgm:pt>
    <dgm:pt modelId="{C075C863-01E7-4AA9-952A-F377D71FFA52}" type="pres">
      <dgm:prSet presAssocID="{5D9BD356-8E0B-4351-BB22-2C7B99B731EF}" presName="middleNode" presStyleCnt="0"/>
      <dgm:spPr/>
    </dgm:pt>
    <dgm:pt modelId="{93AC21A0-EEFE-4833-9803-1718CC1EB84C}" type="pres">
      <dgm:prSet presAssocID="{5D9BD356-8E0B-4351-BB22-2C7B99B731EF}" presName="padding" presStyleLbl="node1" presStyleIdx="1" presStyleCnt="12"/>
      <dgm:spPr/>
    </dgm:pt>
    <dgm:pt modelId="{A208B4FA-FB02-48F9-9821-B6777253E975}" type="pres">
      <dgm:prSet presAssocID="{5D9BD356-8E0B-4351-BB22-2C7B99B731EF}" presName="shape" presStyleLbl="node1" presStyleIdx="2" presStyleCnt="12" custScaleX="206521">
        <dgm:presLayoutVars>
          <dgm:bulletEnabled val="1"/>
        </dgm:presLayoutVars>
      </dgm:prSet>
      <dgm:spPr/>
    </dgm:pt>
    <dgm:pt modelId="{2DBA4146-2D2F-4D40-A269-00FDB94997BB}" type="pres">
      <dgm:prSet presAssocID="{DDD59ECA-246E-409D-80DC-A3CFF1A4EDC7}" presName="sibTrans" presStyleLbl="sibTrans2D1" presStyleIdx="2" presStyleCnt="11"/>
      <dgm:spPr/>
    </dgm:pt>
    <dgm:pt modelId="{B243D95B-CA3A-438F-816F-D813DDB4DC74}" type="pres">
      <dgm:prSet presAssocID="{FCEDCF76-25D6-416A-A1B8-DF4CD5F1A2D8}" presName="middleNode" presStyleCnt="0"/>
      <dgm:spPr/>
    </dgm:pt>
    <dgm:pt modelId="{9C5C2332-8E68-45D8-9021-B51A41F57829}" type="pres">
      <dgm:prSet presAssocID="{FCEDCF76-25D6-416A-A1B8-DF4CD5F1A2D8}" presName="padding" presStyleLbl="node1" presStyleIdx="2" presStyleCnt="12"/>
      <dgm:spPr/>
    </dgm:pt>
    <dgm:pt modelId="{AC4C3ADA-D650-4B60-A61F-54DE6113C70D}" type="pres">
      <dgm:prSet presAssocID="{FCEDCF76-25D6-416A-A1B8-DF4CD5F1A2D8}" presName="shape" presStyleLbl="node1" presStyleIdx="3" presStyleCnt="12" custScaleX="225762">
        <dgm:presLayoutVars>
          <dgm:bulletEnabled val="1"/>
        </dgm:presLayoutVars>
      </dgm:prSet>
      <dgm:spPr/>
    </dgm:pt>
    <dgm:pt modelId="{5A5C626C-56F9-4D5E-891F-557604F1AD24}" type="pres">
      <dgm:prSet presAssocID="{22370863-ABDE-4484-83DF-D5D030341235}" presName="sibTrans" presStyleLbl="sibTrans2D1" presStyleIdx="3" presStyleCnt="11"/>
      <dgm:spPr/>
    </dgm:pt>
    <dgm:pt modelId="{9E41058E-A624-45AB-9EC1-07F17B51FB59}" type="pres">
      <dgm:prSet presAssocID="{C54F98F5-08BD-4330-9F0A-E5CC64DC5913}" presName="middleNode" presStyleCnt="0"/>
      <dgm:spPr/>
    </dgm:pt>
    <dgm:pt modelId="{5F9E9099-1816-4029-BA63-F9410865BA47}" type="pres">
      <dgm:prSet presAssocID="{C54F98F5-08BD-4330-9F0A-E5CC64DC5913}" presName="padding" presStyleLbl="node1" presStyleIdx="3" presStyleCnt="12"/>
      <dgm:spPr/>
    </dgm:pt>
    <dgm:pt modelId="{015B6C6C-6ECC-4C0D-9F56-7E82B6793DB3}" type="pres">
      <dgm:prSet presAssocID="{C54F98F5-08BD-4330-9F0A-E5CC64DC5913}" presName="shape" presStyleLbl="node1" presStyleIdx="4" presStyleCnt="12" custScaleX="228734">
        <dgm:presLayoutVars>
          <dgm:bulletEnabled val="1"/>
        </dgm:presLayoutVars>
      </dgm:prSet>
      <dgm:spPr/>
    </dgm:pt>
    <dgm:pt modelId="{653918DB-8313-4340-8F8C-176E71545370}" type="pres">
      <dgm:prSet presAssocID="{03EA0928-7DEE-4511-AD38-BFAA0F2ECA7A}" presName="sibTrans" presStyleLbl="sibTrans2D1" presStyleIdx="4" presStyleCnt="11"/>
      <dgm:spPr/>
    </dgm:pt>
    <dgm:pt modelId="{124EAD36-EE99-4F08-84C0-C98F85DA26BA}" type="pres">
      <dgm:prSet presAssocID="{FECEE4D1-5896-4E1A-B324-55E264AFE18A}" presName="middleNode" presStyleCnt="0"/>
      <dgm:spPr/>
    </dgm:pt>
    <dgm:pt modelId="{67A782F2-B0E5-4E0C-AA9B-3BBA5510EBCC}" type="pres">
      <dgm:prSet presAssocID="{FECEE4D1-5896-4E1A-B324-55E264AFE18A}" presName="padding" presStyleLbl="node1" presStyleIdx="4" presStyleCnt="12"/>
      <dgm:spPr/>
    </dgm:pt>
    <dgm:pt modelId="{40936FF4-B96C-4F6C-932C-9D4B549FD443}" type="pres">
      <dgm:prSet presAssocID="{FECEE4D1-5896-4E1A-B324-55E264AFE18A}" presName="shape" presStyleLbl="node1" presStyleIdx="5" presStyleCnt="12" custScaleX="189858">
        <dgm:presLayoutVars>
          <dgm:bulletEnabled val="1"/>
        </dgm:presLayoutVars>
      </dgm:prSet>
      <dgm:spPr/>
    </dgm:pt>
    <dgm:pt modelId="{BBFDD4DB-C1FE-4D9E-B1C0-DF2FD562C240}" type="pres">
      <dgm:prSet presAssocID="{3035FAAB-F7DB-459B-AF5F-4F9DA179B5C0}" presName="sibTrans" presStyleLbl="sibTrans2D1" presStyleIdx="5" presStyleCnt="11"/>
      <dgm:spPr/>
    </dgm:pt>
    <dgm:pt modelId="{6F0DC686-F8F5-48B6-93E4-ED301F95747D}" type="pres">
      <dgm:prSet presAssocID="{14E6CD50-ED1F-4D73-A5B6-B1804DF6754D}" presName="middleNode" presStyleCnt="0"/>
      <dgm:spPr/>
    </dgm:pt>
    <dgm:pt modelId="{B492C425-18DC-4AE5-BADD-AF8F536277F2}" type="pres">
      <dgm:prSet presAssocID="{14E6CD50-ED1F-4D73-A5B6-B1804DF6754D}" presName="padding" presStyleLbl="node1" presStyleIdx="5" presStyleCnt="12"/>
      <dgm:spPr/>
    </dgm:pt>
    <dgm:pt modelId="{99D66CC0-AF19-4F01-BB06-3DA94A570CD6}" type="pres">
      <dgm:prSet presAssocID="{14E6CD50-ED1F-4D73-A5B6-B1804DF6754D}" presName="shape" presStyleLbl="node1" presStyleIdx="6" presStyleCnt="12" custScaleX="215438">
        <dgm:presLayoutVars>
          <dgm:bulletEnabled val="1"/>
        </dgm:presLayoutVars>
      </dgm:prSet>
      <dgm:spPr/>
    </dgm:pt>
    <dgm:pt modelId="{50FE9981-E847-4688-AFDC-0BCD5F490BFA}" type="pres">
      <dgm:prSet presAssocID="{8640B9C1-1A62-4AE5-8602-33E1E59F7B81}" presName="sibTrans" presStyleLbl="sibTrans2D1" presStyleIdx="6" presStyleCnt="11"/>
      <dgm:spPr/>
    </dgm:pt>
    <dgm:pt modelId="{E190B36A-B24E-4D0D-8F0B-8EA493F09C2F}" type="pres">
      <dgm:prSet presAssocID="{8B01500B-84B0-42EE-80B7-751B15842905}" presName="middleNode" presStyleCnt="0"/>
      <dgm:spPr/>
    </dgm:pt>
    <dgm:pt modelId="{7D138729-C074-4B98-8869-B6457B3D8548}" type="pres">
      <dgm:prSet presAssocID="{8B01500B-84B0-42EE-80B7-751B15842905}" presName="padding" presStyleLbl="node1" presStyleIdx="6" presStyleCnt="12"/>
      <dgm:spPr/>
    </dgm:pt>
    <dgm:pt modelId="{DEBB271C-BD60-4F9F-BE63-C2411C492292}" type="pres">
      <dgm:prSet presAssocID="{8B01500B-84B0-42EE-80B7-751B15842905}" presName="shape" presStyleLbl="node1" presStyleIdx="7" presStyleCnt="12" custScaleX="258654">
        <dgm:presLayoutVars>
          <dgm:bulletEnabled val="1"/>
        </dgm:presLayoutVars>
      </dgm:prSet>
      <dgm:spPr/>
    </dgm:pt>
    <dgm:pt modelId="{D5DA1338-D668-48B9-9054-52DC7A09B543}" type="pres">
      <dgm:prSet presAssocID="{D4CA8E2E-B866-4E90-AB59-F4E945300585}" presName="sibTrans" presStyleLbl="sibTrans2D1" presStyleIdx="7" presStyleCnt="11"/>
      <dgm:spPr/>
    </dgm:pt>
    <dgm:pt modelId="{03A35F2A-5C02-4574-92D3-6224DD9657A3}" type="pres">
      <dgm:prSet presAssocID="{355BC786-8E41-471A-8527-EFED44F0F764}" presName="middleNode" presStyleCnt="0"/>
      <dgm:spPr/>
    </dgm:pt>
    <dgm:pt modelId="{0A44A176-E81E-473C-BA93-DE3C30979B72}" type="pres">
      <dgm:prSet presAssocID="{355BC786-8E41-471A-8527-EFED44F0F764}" presName="padding" presStyleLbl="node1" presStyleIdx="7" presStyleCnt="12"/>
      <dgm:spPr/>
    </dgm:pt>
    <dgm:pt modelId="{05CB649B-1258-4FC2-91C5-72A59ADF0662}" type="pres">
      <dgm:prSet presAssocID="{355BC786-8E41-471A-8527-EFED44F0F764}" presName="shape" presStyleLbl="node1" presStyleIdx="8" presStyleCnt="12" custScaleX="160150">
        <dgm:presLayoutVars>
          <dgm:bulletEnabled val="1"/>
        </dgm:presLayoutVars>
      </dgm:prSet>
      <dgm:spPr/>
    </dgm:pt>
    <dgm:pt modelId="{0E8CB613-91D4-4E75-A55E-F60E261D9730}" type="pres">
      <dgm:prSet presAssocID="{4AC2AA8A-704A-45C9-BE1A-8400FA994A33}" presName="sibTrans" presStyleLbl="sibTrans2D1" presStyleIdx="8" presStyleCnt="11"/>
      <dgm:spPr/>
    </dgm:pt>
    <dgm:pt modelId="{C279E7D6-CEB7-45EB-AA60-7715D199387B}" type="pres">
      <dgm:prSet presAssocID="{5CA8A021-07BC-424F-B0A9-7DE4E36AA9C6}" presName="middleNode" presStyleCnt="0"/>
      <dgm:spPr/>
    </dgm:pt>
    <dgm:pt modelId="{94276CC4-89B7-4DB6-83C7-DF72E4735B90}" type="pres">
      <dgm:prSet presAssocID="{5CA8A021-07BC-424F-B0A9-7DE4E36AA9C6}" presName="padding" presStyleLbl="node1" presStyleIdx="8" presStyleCnt="12"/>
      <dgm:spPr/>
    </dgm:pt>
    <dgm:pt modelId="{6536E295-1F2A-4B19-A7F8-94006D204643}" type="pres">
      <dgm:prSet presAssocID="{5CA8A021-07BC-424F-B0A9-7DE4E36AA9C6}" presName="shape" presStyleLbl="node1" presStyleIdx="9" presStyleCnt="12" custScaleX="191015">
        <dgm:presLayoutVars>
          <dgm:bulletEnabled val="1"/>
        </dgm:presLayoutVars>
      </dgm:prSet>
      <dgm:spPr/>
    </dgm:pt>
    <dgm:pt modelId="{FE4E5F0C-6866-4EC2-BA20-3165AE625430}" type="pres">
      <dgm:prSet presAssocID="{01B7D6C4-AE8E-49D5-B766-C208034902D1}" presName="sibTrans" presStyleLbl="sibTrans2D1" presStyleIdx="9" presStyleCnt="11"/>
      <dgm:spPr/>
    </dgm:pt>
    <dgm:pt modelId="{6BF8778E-2F36-4525-8656-8CB315F7786D}" type="pres">
      <dgm:prSet presAssocID="{69CC66FD-3E29-492A-A0DB-310E4260255F}" presName="middleNode" presStyleCnt="0"/>
      <dgm:spPr/>
    </dgm:pt>
    <dgm:pt modelId="{5EEEBA27-DCAF-4B84-9FE2-0E61A86EF40C}" type="pres">
      <dgm:prSet presAssocID="{69CC66FD-3E29-492A-A0DB-310E4260255F}" presName="padding" presStyleLbl="node1" presStyleIdx="9" presStyleCnt="12"/>
      <dgm:spPr/>
    </dgm:pt>
    <dgm:pt modelId="{3C90A97F-E767-44A0-ADA4-A7C523865BA6}" type="pres">
      <dgm:prSet presAssocID="{69CC66FD-3E29-492A-A0DB-310E4260255F}" presName="shape" presStyleLbl="node1" presStyleIdx="10" presStyleCnt="12" custScaleX="253468" custLinFactNeighborX="74863" custLinFactNeighborY="14990">
        <dgm:presLayoutVars>
          <dgm:bulletEnabled val="1"/>
        </dgm:presLayoutVars>
      </dgm:prSet>
      <dgm:spPr/>
    </dgm:pt>
    <dgm:pt modelId="{C4E0BC8F-2D71-4307-B11A-0CFB5455BDB3}" type="pres">
      <dgm:prSet presAssocID="{3D0A7B56-BEAB-4575-A472-FE253E3BFB61}" presName="sibTrans" presStyleLbl="sibTrans2D1" presStyleIdx="10" presStyleCnt="11"/>
      <dgm:spPr/>
    </dgm:pt>
    <dgm:pt modelId="{8F04FBA5-DDE4-4B00-9E5A-3CDE3ED9B396}" type="pres">
      <dgm:prSet presAssocID="{D18F2AF2-4442-4DA8-AC0A-4BE58DD65EEC}" presName="lastNode" presStyleLbl="node1" presStyleIdx="11" presStyleCnt="12" custLinFactNeighborX="-46229" custLinFactNeighborY="13754">
        <dgm:presLayoutVars>
          <dgm:bulletEnabled val="1"/>
        </dgm:presLayoutVars>
      </dgm:prSet>
      <dgm:spPr/>
    </dgm:pt>
  </dgm:ptLst>
  <dgm:cxnLst>
    <dgm:cxn modelId="{C748EF0C-1596-4867-849F-65A06604C92F}" type="presOf" srcId="{DDD59ECA-246E-409D-80DC-A3CFF1A4EDC7}" destId="{2DBA4146-2D2F-4D40-A269-00FDB94997BB}" srcOrd="0" destOrd="0" presId="urn:microsoft.com/office/officeart/2005/8/layout/bProcess2"/>
    <dgm:cxn modelId="{851A871C-3369-4B82-90F0-FFF565D780F6}" type="presOf" srcId="{3D0A7B56-BEAB-4575-A472-FE253E3BFB61}" destId="{C4E0BC8F-2D71-4307-B11A-0CFB5455BDB3}" srcOrd="0" destOrd="0" presId="urn:microsoft.com/office/officeart/2005/8/layout/bProcess2"/>
    <dgm:cxn modelId="{5E9AB61C-2FBC-44A9-9E8D-B2FBAA827774}" type="presOf" srcId="{9A994180-0E2A-47D6-9520-56D8A88EA831}" destId="{864EACE3-6962-49AC-8DA8-09D67B8E475B}" srcOrd="0" destOrd="0" presId="urn:microsoft.com/office/officeart/2005/8/layout/bProcess2"/>
    <dgm:cxn modelId="{9FE78B23-1D37-4BC1-978D-E23F351974E5}" type="presOf" srcId="{22370863-ABDE-4484-83DF-D5D030341235}" destId="{5A5C626C-56F9-4D5E-891F-557604F1AD24}" srcOrd="0" destOrd="0" presId="urn:microsoft.com/office/officeart/2005/8/layout/bProcess2"/>
    <dgm:cxn modelId="{1F129825-CB8A-42E6-94E6-0BE62A28912A}" type="presOf" srcId="{69DCB37A-A8FD-4843-A990-5AB3DD69ED17}" destId="{B842F7E5-5028-4B78-A12D-B587E616132B}" srcOrd="0" destOrd="0" presId="urn:microsoft.com/office/officeart/2005/8/layout/bProcess2"/>
    <dgm:cxn modelId="{8BB72F29-8C32-4C00-93D1-FACDD1A28561}" type="presOf" srcId="{D18F2AF2-4442-4DA8-AC0A-4BE58DD65EEC}" destId="{8F04FBA5-DDE4-4B00-9E5A-3CDE3ED9B396}" srcOrd="0" destOrd="0" presId="urn:microsoft.com/office/officeart/2005/8/layout/bProcess2"/>
    <dgm:cxn modelId="{DFC06A29-1B99-4EC1-9554-B06EA78D27CE}" srcId="{4093C0E2-520F-41B8-BC38-CC74D4CC52BA}" destId="{69DCB37A-A8FD-4843-A990-5AB3DD69ED17}" srcOrd="1" destOrd="0" parTransId="{F0E2EB5E-E39D-4247-B3BF-08A164E6A53E}" sibTransId="{C4A10619-C8C3-4EF2-BC45-AC5EB5ACF360}"/>
    <dgm:cxn modelId="{231CCC2B-2E51-4D96-9C5C-C7E4A58D21CD}" type="presOf" srcId="{14E6CD50-ED1F-4D73-A5B6-B1804DF6754D}" destId="{99D66CC0-AF19-4F01-BB06-3DA94A570CD6}" srcOrd="0" destOrd="0" presId="urn:microsoft.com/office/officeart/2005/8/layout/bProcess2"/>
    <dgm:cxn modelId="{87742532-E368-4BCF-85EC-4682A2EA20F5}" type="presOf" srcId="{69CC66FD-3E29-492A-A0DB-310E4260255F}" destId="{3C90A97F-E767-44A0-ADA4-A7C523865BA6}" srcOrd="0" destOrd="0" presId="urn:microsoft.com/office/officeart/2005/8/layout/bProcess2"/>
    <dgm:cxn modelId="{7ABC0134-B99C-4332-AF32-596B73252929}" type="presOf" srcId="{C4A10619-C8C3-4EF2-BC45-AC5EB5ACF360}" destId="{2F0A6AD8-2DC4-4647-85D5-5E79CC4031B8}" srcOrd="0" destOrd="0" presId="urn:microsoft.com/office/officeart/2005/8/layout/bProcess2"/>
    <dgm:cxn modelId="{C7EF3236-D489-4E94-B0A0-60B7A13BE28E}" srcId="{4093C0E2-520F-41B8-BC38-CC74D4CC52BA}" destId="{8B01500B-84B0-42EE-80B7-751B15842905}" srcOrd="7" destOrd="0" parTransId="{D0C472B1-0E08-4CDF-9F83-69A3157370A6}" sibTransId="{D4CA8E2E-B866-4E90-AB59-F4E945300585}"/>
    <dgm:cxn modelId="{BC2C383D-A946-4C03-93B5-99A233723108}" srcId="{4093C0E2-520F-41B8-BC38-CC74D4CC52BA}" destId="{D18F2AF2-4442-4DA8-AC0A-4BE58DD65EEC}" srcOrd="11" destOrd="0" parTransId="{0635512F-782D-455E-BD38-18776049366D}" sibTransId="{83B1CCBA-EAEF-4595-8157-16C01B8FDEF4}"/>
    <dgm:cxn modelId="{E6424E46-3D77-4395-9215-4A614ECC0667}" type="presOf" srcId="{4093C0E2-520F-41B8-BC38-CC74D4CC52BA}" destId="{8E74D9FC-DDC2-49BD-99B9-12B157696B5D}" srcOrd="0" destOrd="0" presId="urn:microsoft.com/office/officeart/2005/8/layout/bProcess2"/>
    <dgm:cxn modelId="{2C769A68-8AFF-4800-B68A-31C1880A0E7B}" type="presOf" srcId="{8640B9C1-1A62-4AE5-8602-33E1E59F7B81}" destId="{50FE9981-E847-4688-AFDC-0BCD5F490BFA}" srcOrd="0" destOrd="0" presId="urn:microsoft.com/office/officeart/2005/8/layout/bProcess2"/>
    <dgm:cxn modelId="{12570D4D-B567-4C51-9AAA-D90220D4EFBF}" srcId="{4093C0E2-520F-41B8-BC38-CC74D4CC52BA}" destId="{355BC786-8E41-471A-8527-EFED44F0F764}" srcOrd="8" destOrd="0" parTransId="{7889BFF1-A4BD-4C7B-BB40-CC9E32199EF5}" sibTransId="{4AC2AA8A-704A-45C9-BE1A-8400FA994A33}"/>
    <dgm:cxn modelId="{00A2786E-0686-4950-A7D5-0526D3C56FBA}" srcId="{4093C0E2-520F-41B8-BC38-CC74D4CC52BA}" destId="{FCEDCF76-25D6-416A-A1B8-DF4CD5F1A2D8}" srcOrd="3" destOrd="0" parTransId="{BD92B8A2-1203-401F-B677-211930EF32C9}" sibTransId="{22370863-ABDE-4484-83DF-D5D030341235}"/>
    <dgm:cxn modelId="{67154251-4DA6-4B7B-8BAE-65B496B09C93}" type="presOf" srcId="{5CA8A021-07BC-424F-B0A9-7DE4E36AA9C6}" destId="{6536E295-1F2A-4B19-A7F8-94006D204643}" srcOrd="0" destOrd="0" presId="urn:microsoft.com/office/officeart/2005/8/layout/bProcess2"/>
    <dgm:cxn modelId="{D4A14757-D1E2-4FB3-AFD1-E1A30D5FA53E}" srcId="{4093C0E2-520F-41B8-BC38-CC74D4CC52BA}" destId="{5D9BD356-8E0B-4351-BB22-2C7B99B731EF}" srcOrd="2" destOrd="0" parTransId="{CE141E8E-34B9-4E47-8114-D4EC0E4014E3}" sibTransId="{DDD59ECA-246E-409D-80DC-A3CFF1A4EDC7}"/>
    <dgm:cxn modelId="{BB4F467B-F586-4A03-8495-EAE144935EDD}" srcId="{4093C0E2-520F-41B8-BC38-CC74D4CC52BA}" destId="{FECEE4D1-5896-4E1A-B324-55E264AFE18A}" srcOrd="5" destOrd="0" parTransId="{EC4CB832-AEE8-4B34-B8BD-B954A6312FF6}" sibTransId="{3035FAAB-F7DB-459B-AF5F-4F9DA179B5C0}"/>
    <dgm:cxn modelId="{B74C7386-EBCF-46FC-BD59-711539F78622}" type="presOf" srcId="{FCEDCF76-25D6-416A-A1B8-DF4CD5F1A2D8}" destId="{AC4C3ADA-D650-4B60-A61F-54DE6113C70D}" srcOrd="0" destOrd="0" presId="urn:microsoft.com/office/officeart/2005/8/layout/bProcess2"/>
    <dgm:cxn modelId="{052D6B91-626B-4E93-BE2F-827C3CFCCA3E}" srcId="{4093C0E2-520F-41B8-BC38-CC74D4CC52BA}" destId="{CED650C7-D8F2-4E28-A67E-4580A68FD19E}" srcOrd="0" destOrd="0" parTransId="{7459708C-72E8-4F2A-8A0F-6D74B388F2AF}" sibTransId="{9A994180-0E2A-47D6-9520-56D8A88EA831}"/>
    <dgm:cxn modelId="{8A5CF8A2-A49C-4216-BC50-F6E84C06C17B}" srcId="{4093C0E2-520F-41B8-BC38-CC74D4CC52BA}" destId="{5CA8A021-07BC-424F-B0A9-7DE4E36AA9C6}" srcOrd="9" destOrd="0" parTransId="{A956C0B4-ED12-49C6-9AF9-31B50E9DCF0A}" sibTransId="{01B7D6C4-AE8E-49D5-B766-C208034902D1}"/>
    <dgm:cxn modelId="{880CC0A3-E7DB-46A0-B382-CA2D2BC2EC8C}" type="presOf" srcId="{CED650C7-D8F2-4E28-A67E-4580A68FD19E}" destId="{A785FE65-AE48-480C-B3BB-2795B8A963A5}" srcOrd="0" destOrd="0" presId="urn:microsoft.com/office/officeart/2005/8/layout/bProcess2"/>
    <dgm:cxn modelId="{3BE701AA-0EE4-42BF-890C-E6E3A0EBD7B4}" srcId="{4093C0E2-520F-41B8-BC38-CC74D4CC52BA}" destId="{14E6CD50-ED1F-4D73-A5B6-B1804DF6754D}" srcOrd="6" destOrd="0" parTransId="{A21ABF7A-3569-46AB-8F21-0D16EA0FA7A1}" sibTransId="{8640B9C1-1A62-4AE5-8602-33E1E59F7B81}"/>
    <dgm:cxn modelId="{5FABC7AA-EAD1-411F-AA1B-4783A682CA1B}" type="presOf" srcId="{D4CA8E2E-B866-4E90-AB59-F4E945300585}" destId="{D5DA1338-D668-48B9-9054-52DC7A09B543}" srcOrd="0" destOrd="0" presId="urn:microsoft.com/office/officeart/2005/8/layout/bProcess2"/>
    <dgm:cxn modelId="{A28813C1-187C-43D3-8AF9-F4337EB26142}" type="presOf" srcId="{C54F98F5-08BD-4330-9F0A-E5CC64DC5913}" destId="{015B6C6C-6ECC-4C0D-9F56-7E82B6793DB3}" srcOrd="0" destOrd="0" presId="urn:microsoft.com/office/officeart/2005/8/layout/bProcess2"/>
    <dgm:cxn modelId="{C14697D1-4396-46FD-B67B-BE8C091C48A0}" type="presOf" srcId="{4AC2AA8A-704A-45C9-BE1A-8400FA994A33}" destId="{0E8CB613-91D4-4E75-A55E-F60E261D9730}" srcOrd="0" destOrd="0" presId="urn:microsoft.com/office/officeart/2005/8/layout/bProcess2"/>
    <dgm:cxn modelId="{7D90DBD3-2BC9-46EC-9775-D965FCFDE126}" type="presOf" srcId="{8B01500B-84B0-42EE-80B7-751B15842905}" destId="{DEBB271C-BD60-4F9F-BE63-C2411C492292}" srcOrd="0" destOrd="0" presId="urn:microsoft.com/office/officeart/2005/8/layout/bProcess2"/>
    <dgm:cxn modelId="{88E388D5-FF73-46BA-AF50-F90ADA524D34}" srcId="{4093C0E2-520F-41B8-BC38-CC74D4CC52BA}" destId="{69CC66FD-3E29-492A-A0DB-310E4260255F}" srcOrd="10" destOrd="0" parTransId="{95E3C1D9-1719-4C8E-B7C7-F1A0DF681BF6}" sibTransId="{3D0A7B56-BEAB-4575-A472-FE253E3BFB61}"/>
    <dgm:cxn modelId="{973CBED7-58F3-4B35-8ADD-94FAF8BBDDDF}" type="presOf" srcId="{03EA0928-7DEE-4511-AD38-BFAA0F2ECA7A}" destId="{653918DB-8313-4340-8F8C-176E71545370}" srcOrd="0" destOrd="0" presId="urn:microsoft.com/office/officeart/2005/8/layout/bProcess2"/>
    <dgm:cxn modelId="{2CF413E0-0CD6-4750-912D-634C609AB899}" type="presOf" srcId="{3035FAAB-F7DB-459B-AF5F-4F9DA179B5C0}" destId="{BBFDD4DB-C1FE-4D9E-B1C0-DF2FD562C240}" srcOrd="0" destOrd="0" presId="urn:microsoft.com/office/officeart/2005/8/layout/bProcess2"/>
    <dgm:cxn modelId="{CCC9F9E3-0C1E-4236-8E4B-8ED3AFF6810C}" type="presOf" srcId="{355BC786-8E41-471A-8527-EFED44F0F764}" destId="{05CB649B-1258-4FC2-91C5-72A59ADF0662}" srcOrd="0" destOrd="0" presId="urn:microsoft.com/office/officeart/2005/8/layout/bProcess2"/>
    <dgm:cxn modelId="{7DD489E9-00E5-4DEC-9117-8332004FCAA8}" type="presOf" srcId="{5D9BD356-8E0B-4351-BB22-2C7B99B731EF}" destId="{A208B4FA-FB02-48F9-9821-B6777253E975}" srcOrd="0" destOrd="0" presId="urn:microsoft.com/office/officeart/2005/8/layout/bProcess2"/>
    <dgm:cxn modelId="{1E4F45F2-AF6E-4A0C-8047-1AAD91A83277}" type="presOf" srcId="{01B7D6C4-AE8E-49D5-B766-C208034902D1}" destId="{FE4E5F0C-6866-4EC2-BA20-3165AE625430}" srcOrd="0" destOrd="0" presId="urn:microsoft.com/office/officeart/2005/8/layout/bProcess2"/>
    <dgm:cxn modelId="{1F7185F6-8D40-418B-8E99-E654EFB0724A}" type="presOf" srcId="{FECEE4D1-5896-4E1A-B324-55E264AFE18A}" destId="{40936FF4-B96C-4F6C-932C-9D4B549FD443}" srcOrd="0" destOrd="0" presId="urn:microsoft.com/office/officeart/2005/8/layout/bProcess2"/>
    <dgm:cxn modelId="{970127FF-98F4-4A6A-8C9B-156EE60315CD}" srcId="{4093C0E2-520F-41B8-BC38-CC74D4CC52BA}" destId="{C54F98F5-08BD-4330-9F0A-E5CC64DC5913}" srcOrd="4" destOrd="0" parTransId="{66FA0756-39B6-406D-83E7-E39B1D7B1C05}" sibTransId="{03EA0928-7DEE-4511-AD38-BFAA0F2ECA7A}"/>
    <dgm:cxn modelId="{0C6CB4D4-182F-4961-80B3-F517CB371309}" type="presParOf" srcId="{8E74D9FC-DDC2-49BD-99B9-12B157696B5D}" destId="{A785FE65-AE48-480C-B3BB-2795B8A963A5}" srcOrd="0" destOrd="0" presId="urn:microsoft.com/office/officeart/2005/8/layout/bProcess2"/>
    <dgm:cxn modelId="{1E2199DE-D17A-449F-8BCC-E086077EDD24}" type="presParOf" srcId="{8E74D9FC-DDC2-49BD-99B9-12B157696B5D}" destId="{864EACE3-6962-49AC-8DA8-09D67B8E475B}" srcOrd="1" destOrd="0" presId="urn:microsoft.com/office/officeart/2005/8/layout/bProcess2"/>
    <dgm:cxn modelId="{82CAA9B4-898C-40F3-98AE-44629ADE9082}" type="presParOf" srcId="{8E74D9FC-DDC2-49BD-99B9-12B157696B5D}" destId="{178CE332-EB19-4AFA-B906-C6A46C7FFE6A}" srcOrd="2" destOrd="0" presId="urn:microsoft.com/office/officeart/2005/8/layout/bProcess2"/>
    <dgm:cxn modelId="{6B19B2DC-326A-4633-BDDC-DA75C2E0B913}" type="presParOf" srcId="{178CE332-EB19-4AFA-B906-C6A46C7FFE6A}" destId="{2C3736D5-D537-40E4-8925-3FEBDE14051B}" srcOrd="0" destOrd="0" presId="urn:microsoft.com/office/officeart/2005/8/layout/bProcess2"/>
    <dgm:cxn modelId="{9F7FACCE-A666-4C25-B860-BB87976ABFD7}" type="presParOf" srcId="{178CE332-EB19-4AFA-B906-C6A46C7FFE6A}" destId="{B842F7E5-5028-4B78-A12D-B587E616132B}" srcOrd="1" destOrd="0" presId="urn:microsoft.com/office/officeart/2005/8/layout/bProcess2"/>
    <dgm:cxn modelId="{BAC1A8CB-1AA8-4691-B551-C5F0F7F75394}" type="presParOf" srcId="{8E74D9FC-DDC2-49BD-99B9-12B157696B5D}" destId="{2F0A6AD8-2DC4-4647-85D5-5E79CC4031B8}" srcOrd="3" destOrd="0" presId="urn:microsoft.com/office/officeart/2005/8/layout/bProcess2"/>
    <dgm:cxn modelId="{C15409B9-2165-45E0-9147-6FC94CB5451E}" type="presParOf" srcId="{8E74D9FC-DDC2-49BD-99B9-12B157696B5D}" destId="{C075C863-01E7-4AA9-952A-F377D71FFA52}" srcOrd="4" destOrd="0" presId="urn:microsoft.com/office/officeart/2005/8/layout/bProcess2"/>
    <dgm:cxn modelId="{B9347901-006E-42FD-872F-3597BDAAAB8C}" type="presParOf" srcId="{C075C863-01E7-4AA9-952A-F377D71FFA52}" destId="{93AC21A0-EEFE-4833-9803-1718CC1EB84C}" srcOrd="0" destOrd="0" presId="urn:microsoft.com/office/officeart/2005/8/layout/bProcess2"/>
    <dgm:cxn modelId="{7114FAE3-0C87-48BD-8307-48760B30695C}" type="presParOf" srcId="{C075C863-01E7-4AA9-952A-F377D71FFA52}" destId="{A208B4FA-FB02-48F9-9821-B6777253E975}" srcOrd="1" destOrd="0" presId="urn:microsoft.com/office/officeart/2005/8/layout/bProcess2"/>
    <dgm:cxn modelId="{E6AD8D83-A9EB-4945-BBE0-B211EDC938DA}" type="presParOf" srcId="{8E74D9FC-DDC2-49BD-99B9-12B157696B5D}" destId="{2DBA4146-2D2F-4D40-A269-00FDB94997BB}" srcOrd="5" destOrd="0" presId="urn:microsoft.com/office/officeart/2005/8/layout/bProcess2"/>
    <dgm:cxn modelId="{6CEC8EF2-C8BF-411E-B3BB-EDF19D8283D1}" type="presParOf" srcId="{8E74D9FC-DDC2-49BD-99B9-12B157696B5D}" destId="{B243D95B-CA3A-438F-816F-D813DDB4DC74}" srcOrd="6" destOrd="0" presId="urn:microsoft.com/office/officeart/2005/8/layout/bProcess2"/>
    <dgm:cxn modelId="{D7C77899-D2DA-4EF5-AB4E-815BC87CF215}" type="presParOf" srcId="{B243D95B-CA3A-438F-816F-D813DDB4DC74}" destId="{9C5C2332-8E68-45D8-9021-B51A41F57829}" srcOrd="0" destOrd="0" presId="urn:microsoft.com/office/officeart/2005/8/layout/bProcess2"/>
    <dgm:cxn modelId="{323F32CC-DB68-41E0-A1CB-4F28FC8E8D26}" type="presParOf" srcId="{B243D95B-CA3A-438F-816F-D813DDB4DC74}" destId="{AC4C3ADA-D650-4B60-A61F-54DE6113C70D}" srcOrd="1" destOrd="0" presId="urn:microsoft.com/office/officeart/2005/8/layout/bProcess2"/>
    <dgm:cxn modelId="{ED805A83-6607-4CAF-9A8E-2AB76BCBC1DC}" type="presParOf" srcId="{8E74D9FC-DDC2-49BD-99B9-12B157696B5D}" destId="{5A5C626C-56F9-4D5E-891F-557604F1AD24}" srcOrd="7" destOrd="0" presId="urn:microsoft.com/office/officeart/2005/8/layout/bProcess2"/>
    <dgm:cxn modelId="{02126BD6-2D0D-40AD-B356-6F7125541001}" type="presParOf" srcId="{8E74D9FC-DDC2-49BD-99B9-12B157696B5D}" destId="{9E41058E-A624-45AB-9EC1-07F17B51FB59}" srcOrd="8" destOrd="0" presId="urn:microsoft.com/office/officeart/2005/8/layout/bProcess2"/>
    <dgm:cxn modelId="{1B492A52-5049-400A-AE42-3E923B0DC029}" type="presParOf" srcId="{9E41058E-A624-45AB-9EC1-07F17B51FB59}" destId="{5F9E9099-1816-4029-BA63-F9410865BA47}" srcOrd="0" destOrd="0" presId="urn:microsoft.com/office/officeart/2005/8/layout/bProcess2"/>
    <dgm:cxn modelId="{1D5E3BF4-DF83-4D98-9CE2-DE48CC396318}" type="presParOf" srcId="{9E41058E-A624-45AB-9EC1-07F17B51FB59}" destId="{015B6C6C-6ECC-4C0D-9F56-7E82B6793DB3}" srcOrd="1" destOrd="0" presId="urn:microsoft.com/office/officeart/2005/8/layout/bProcess2"/>
    <dgm:cxn modelId="{72EC5C1A-E5E4-4E37-A518-6FCA4F9C3E86}" type="presParOf" srcId="{8E74D9FC-DDC2-49BD-99B9-12B157696B5D}" destId="{653918DB-8313-4340-8F8C-176E71545370}" srcOrd="9" destOrd="0" presId="urn:microsoft.com/office/officeart/2005/8/layout/bProcess2"/>
    <dgm:cxn modelId="{53F19C9E-82C9-41E1-B09E-DD3B6470463A}" type="presParOf" srcId="{8E74D9FC-DDC2-49BD-99B9-12B157696B5D}" destId="{124EAD36-EE99-4F08-84C0-C98F85DA26BA}" srcOrd="10" destOrd="0" presId="urn:microsoft.com/office/officeart/2005/8/layout/bProcess2"/>
    <dgm:cxn modelId="{31557385-A624-4FBB-9D4E-E45B5D8C56EA}" type="presParOf" srcId="{124EAD36-EE99-4F08-84C0-C98F85DA26BA}" destId="{67A782F2-B0E5-4E0C-AA9B-3BBA5510EBCC}" srcOrd="0" destOrd="0" presId="urn:microsoft.com/office/officeart/2005/8/layout/bProcess2"/>
    <dgm:cxn modelId="{90B0A61C-7E75-4CF3-9E2E-E597AEDCEED5}" type="presParOf" srcId="{124EAD36-EE99-4F08-84C0-C98F85DA26BA}" destId="{40936FF4-B96C-4F6C-932C-9D4B549FD443}" srcOrd="1" destOrd="0" presId="urn:microsoft.com/office/officeart/2005/8/layout/bProcess2"/>
    <dgm:cxn modelId="{91C7BBC7-DE1A-4725-8A1E-69681D199B21}" type="presParOf" srcId="{8E74D9FC-DDC2-49BD-99B9-12B157696B5D}" destId="{BBFDD4DB-C1FE-4D9E-B1C0-DF2FD562C240}" srcOrd="11" destOrd="0" presId="urn:microsoft.com/office/officeart/2005/8/layout/bProcess2"/>
    <dgm:cxn modelId="{0E66B604-F47D-4FFB-B066-4BF55296E00F}" type="presParOf" srcId="{8E74D9FC-DDC2-49BD-99B9-12B157696B5D}" destId="{6F0DC686-F8F5-48B6-93E4-ED301F95747D}" srcOrd="12" destOrd="0" presId="urn:microsoft.com/office/officeart/2005/8/layout/bProcess2"/>
    <dgm:cxn modelId="{B6B7881A-3186-44CE-8550-0BFF2F8A0653}" type="presParOf" srcId="{6F0DC686-F8F5-48B6-93E4-ED301F95747D}" destId="{B492C425-18DC-4AE5-BADD-AF8F536277F2}" srcOrd="0" destOrd="0" presId="urn:microsoft.com/office/officeart/2005/8/layout/bProcess2"/>
    <dgm:cxn modelId="{628C99BA-7474-44E3-9DF6-63C1AE0049B3}" type="presParOf" srcId="{6F0DC686-F8F5-48B6-93E4-ED301F95747D}" destId="{99D66CC0-AF19-4F01-BB06-3DA94A570CD6}" srcOrd="1" destOrd="0" presId="urn:microsoft.com/office/officeart/2005/8/layout/bProcess2"/>
    <dgm:cxn modelId="{6E94F94D-A182-40ED-A467-A1F57F885317}" type="presParOf" srcId="{8E74D9FC-DDC2-49BD-99B9-12B157696B5D}" destId="{50FE9981-E847-4688-AFDC-0BCD5F490BFA}" srcOrd="13" destOrd="0" presId="urn:microsoft.com/office/officeart/2005/8/layout/bProcess2"/>
    <dgm:cxn modelId="{399CEEE0-0CB7-4AD3-B3A1-4F19CC3CD676}" type="presParOf" srcId="{8E74D9FC-DDC2-49BD-99B9-12B157696B5D}" destId="{E190B36A-B24E-4D0D-8F0B-8EA493F09C2F}" srcOrd="14" destOrd="0" presId="urn:microsoft.com/office/officeart/2005/8/layout/bProcess2"/>
    <dgm:cxn modelId="{07FEE692-8A98-4184-BBBE-D7A01DF59BBC}" type="presParOf" srcId="{E190B36A-B24E-4D0D-8F0B-8EA493F09C2F}" destId="{7D138729-C074-4B98-8869-B6457B3D8548}" srcOrd="0" destOrd="0" presId="urn:microsoft.com/office/officeart/2005/8/layout/bProcess2"/>
    <dgm:cxn modelId="{9A756AD8-404F-4A3D-8BAA-4EE5EF1D7BAC}" type="presParOf" srcId="{E190B36A-B24E-4D0D-8F0B-8EA493F09C2F}" destId="{DEBB271C-BD60-4F9F-BE63-C2411C492292}" srcOrd="1" destOrd="0" presId="urn:microsoft.com/office/officeart/2005/8/layout/bProcess2"/>
    <dgm:cxn modelId="{A32BAD25-7FAC-44C1-9E6C-1F7BA5A10DD6}" type="presParOf" srcId="{8E74D9FC-DDC2-49BD-99B9-12B157696B5D}" destId="{D5DA1338-D668-48B9-9054-52DC7A09B543}" srcOrd="15" destOrd="0" presId="urn:microsoft.com/office/officeart/2005/8/layout/bProcess2"/>
    <dgm:cxn modelId="{2C963452-2B99-4172-BAC9-B31963DD9D1C}" type="presParOf" srcId="{8E74D9FC-DDC2-49BD-99B9-12B157696B5D}" destId="{03A35F2A-5C02-4574-92D3-6224DD9657A3}" srcOrd="16" destOrd="0" presId="urn:microsoft.com/office/officeart/2005/8/layout/bProcess2"/>
    <dgm:cxn modelId="{AE5303BC-EA35-4003-BADF-4C125FF1FC1E}" type="presParOf" srcId="{03A35F2A-5C02-4574-92D3-6224DD9657A3}" destId="{0A44A176-E81E-473C-BA93-DE3C30979B72}" srcOrd="0" destOrd="0" presId="urn:microsoft.com/office/officeart/2005/8/layout/bProcess2"/>
    <dgm:cxn modelId="{48C91B2D-49AE-457D-AF85-A8EB0919425D}" type="presParOf" srcId="{03A35F2A-5C02-4574-92D3-6224DD9657A3}" destId="{05CB649B-1258-4FC2-91C5-72A59ADF0662}" srcOrd="1" destOrd="0" presId="urn:microsoft.com/office/officeart/2005/8/layout/bProcess2"/>
    <dgm:cxn modelId="{A309D090-6180-4EE2-8A66-96405DD170A5}" type="presParOf" srcId="{8E74D9FC-DDC2-49BD-99B9-12B157696B5D}" destId="{0E8CB613-91D4-4E75-A55E-F60E261D9730}" srcOrd="17" destOrd="0" presId="urn:microsoft.com/office/officeart/2005/8/layout/bProcess2"/>
    <dgm:cxn modelId="{10EA4DC8-FD90-4E1B-85C4-8F8FC642552C}" type="presParOf" srcId="{8E74D9FC-DDC2-49BD-99B9-12B157696B5D}" destId="{C279E7D6-CEB7-45EB-AA60-7715D199387B}" srcOrd="18" destOrd="0" presId="urn:microsoft.com/office/officeart/2005/8/layout/bProcess2"/>
    <dgm:cxn modelId="{7D4A9A68-6CA3-4F37-A3B1-74AF8638C69B}" type="presParOf" srcId="{C279E7D6-CEB7-45EB-AA60-7715D199387B}" destId="{94276CC4-89B7-4DB6-83C7-DF72E4735B90}" srcOrd="0" destOrd="0" presId="urn:microsoft.com/office/officeart/2005/8/layout/bProcess2"/>
    <dgm:cxn modelId="{8B776855-4EE9-4921-A5CF-DA48B24F4553}" type="presParOf" srcId="{C279E7D6-CEB7-45EB-AA60-7715D199387B}" destId="{6536E295-1F2A-4B19-A7F8-94006D204643}" srcOrd="1" destOrd="0" presId="urn:microsoft.com/office/officeart/2005/8/layout/bProcess2"/>
    <dgm:cxn modelId="{3A6625C3-F410-405C-AB6C-AF3DEA39623E}" type="presParOf" srcId="{8E74D9FC-DDC2-49BD-99B9-12B157696B5D}" destId="{FE4E5F0C-6866-4EC2-BA20-3165AE625430}" srcOrd="19" destOrd="0" presId="urn:microsoft.com/office/officeart/2005/8/layout/bProcess2"/>
    <dgm:cxn modelId="{58FDE8BC-1F79-4D97-9357-A946A0D743EF}" type="presParOf" srcId="{8E74D9FC-DDC2-49BD-99B9-12B157696B5D}" destId="{6BF8778E-2F36-4525-8656-8CB315F7786D}" srcOrd="20" destOrd="0" presId="urn:microsoft.com/office/officeart/2005/8/layout/bProcess2"/>
    <dgm:cxn modelId="{F91F496F-4F31-4F34-A2F3-704B8CAD3A12}" type="presParOf" srcId="{6BF8778E-2F36-4525-8656-8CB315F7786D}" destId="{5EEEBA27-DCAF-4B84-9FE2-0E61A86EF40C}" srcOrd="0" destOrd="0" presId="urn:microsoft.com/office/officeart/2005/8/layout/bProcess2"/>
    <dgm:cxn modelId="{DD62DA97-9045-43C2-97FC-0AF1754F1A93}" type="presParOf" srcId="{6BF8778E-2F36-4525-8656-8CB315F7786D}" destId="{3C90A97F-E767-44A0-ADA4-A7C523865BA6}" srcOrd="1" destOrd="0" presId="urn:microsoft.com/office/officeart/2005/8/layout/bProcess2"/>
    <dgm:cxn modelId="{93211450-E5E5-4542-9E35-66414E9AA6CD}" type="presParOf" srcId="{8E74D9FC-DDC2-49BD-99B9-12B157696B5D}" destId="{C4E0BC8F-2D71-4307-B11A-0CFB5455BDB3}" srcOrd="21" destOrd="0" presId="urn:microsoft.com/office/officeart/2005/8/layout/bProcess2"/>
    <dgm:cxn modelId="{C3CBEB79-3B14-478B-9968-5BDCD22AC68C}" type="presParOf" srcId="{8E74D9FC-DDC2-49BD-99B9-12B157696B5D}" destId="{8F04FBA5-DDE4-4B00-9E5A-3CDE3ED9B396}" srcOrd="22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C29EFA3-2300-48A7-B49D-3107176B6573}" type="doc">
      <dgm:prSet loTypeId="urn:microsoft.com/office/officeart/2005/8/layout/equation1" loCatId="process" qsTypeId="urn:microsoft.com/office/officeart/2005/8/quickstyle/simple2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8F484890-5168-4635-A001-E4C57D1EFD7C}">
      <dgm:prSet phldrT="[Text]" phldr="0"/>
      <dgm:spPr/>
      <dgm:t>
        <a:bodyPr/>
        <a:lstStyle/>
        <a:p>
          <a:r>
            <a:rPr lang="en-IN" dirty="0"/>
            <a:t>Challenge</a:t>
          </a:r>
        </a:p>
      </dgm:t>
    </dgm:pt>
    <dgm:pt modelId="{2B241083-A1CF-440E-BB31-B3A9F64019FC}" type="parTrans" cxnId="{686FDA33-F910-4A67-8B51-ECD528BE02C3}">
      <dgm:prSet/>
      <dgm:spPr/>
      <dgm:t>
        <a:bodyPr/>
        <a:lstStyle/>
        <a:p>
          <a:endParaRPr lang="en-IN"/>
        </a:p>
      </dgm:t>
    </dgm:pt>
    <dgm:pt modelId="{5A98D4E6-0AE6-4712-8544-2FCA9687B038}" type="sibTrans" cxnId="{686FDA33-F910-4A67-8B51-ECD528BE02C3}">
      <dgm:prSet/>
      <dgm:spPr/>
      <dgm:t>
        <a:bodyPr/>
        <a:lstStyle/>
        <a:p>
          <a:endParaRPr lang="en-IN" dirty="0"/>
        </a:p>
      </dgm:t>
    </dgm:pt>
    <dgm:pt modelId="{52882736-7C0C-4ED4-94A6-3473185C2FE6}">
      <dgm:prSet phldrT="[Text]" phldr="0"/>
      <dgm:spPr/>
      <dgm:t>
        <a:bodyPr/>
        <a:lstStyle/>
        <a:p>
          <a:r>
            <a:rPr lang="en-IN" dirty="0"/>
            <a:t>Persistency</a:t>
          </a:r>
        </a:p>
      </dgm:t>
    </dgm:pt>
    <dgm:pt modelId="{855DDAC4-A437-4D39-928D-C11296D24206}" type="parTrans" cxnId="{9F287E83-E6FE-4937-8640-EDE99D38B993}">
      <dgm:prSet/>
      <dgm:spPr/>
      <dgm:t>
        <a:bodyPr/>
        <a:lstStyle/>
        <a:p>
          <a:endParaRPr lang="en-IN"/>
        </a:p>
      </dgm:t>
    </dgm:pt>
    <dgm:pt modelId="{17245F74-915E-46E8-A0C6-44228CD4A735}" type="sibTrans" cxnId="{9F287E83-E6FE-4937-8640-EDE99D38B993}">
      <dgm:prSet/>
      <dgm:spPr/>
      <dgm:t>
        <a:bodyPr/>
        <a:lstStyle/>
        <a:p>
          <a:endParaRPr lang="en-IN"/>
        </a:p>
      </dgm:t>
    </dgm:pt>
    <dgm:pt modelId="{14783743-2504-4CC4-8433-1713A0D0ADBD}">
      <dgm:prSet phldrT="[Text]" phldr="0"/>
      <dgm:spPr/>
      <dgm:t>
        <a:bodyPr/>
        <a:lstStyle/>
        <a:p>
          <a:r>
            <a:rPr lang="en-IN" dirty="0"/>
            <a:t>Scalability</a:t>
          </a:r>
        </a:p>
      </dgm:t>
    </dgm:pt>
    <dgm:pt modelId="{B66DC3A6-0894-4EED-A057-7C1AA22967D2}" type="parTrans" cxnId="{69D5CB0E-EC54-4B85-A318-2EDD12AED591}">
      <dgm:prSet/>
      <dgm:spPr/>
      <dgm:t>
        <a:bodyPr/>
        <a:lstStyle/>
        <a:p>
          <a:endParaRPr lang="en-IN"/>
        </a:p>
      </dgm:t>
    </dgm:pt>
    <dgm:pt modelId="{FDA881F0-D1AD-47DC-9B90-D1D5EC0B2BF7}" type="sibTrans" cxnId="{69D5CB0E-EC54-4B85-A318-2EDD12AED591}">
      <dgm:prSet/>
      <dgm:spPr/>
      <dgm:t>
        <a:bodyPr/>
        <a:lstStyle/>
        <a:p>
          <a:endParaRPr lang="en-IN"/>
        </a:p>
      </dgm:t>
    </dgm:pt>
    <dgm:pt modelId="{D97A640E-9BBF-417B-BF9E-079E6B0C6CF2}" type="pres">
      <dgm:prSet presAssocID="{CC29EFA3-2300-48A7-B49D-3107176B6573}" presName="linearFlow" presStyleCnt="0">
        <dgm:presLayoutVars>
          <dgm:dir/>
          <dgm:resizeHandles val="exact"/>
        </dgm:presLayoutVars>
      </dgm:prSet>
      <dgm:spPr/>
    </dgm:pt>
    <dgm:pt modelId="{28E3984C-6341-448F-BE81-D13DCEE9AA25}" type="pres">
      <dgm:prSet presAssocID="{8F484890-5168-4635-A001-E4C57D1EFD7C}" presName="node" presStyleLbl="node1" presStyleIdx="0" presStyleCnt="3" custScaleX="192344">
        <dgm:presLayoutVars>
          <dgm:bulletEnabled val="1"/>
        </dgm:presLayoutVars>
      </dgm:prSet>
      <dgm:spPr/>
    </dgm:pt>
    <dgm:pt modelId="{8A1D458C-C811-44D0-BFDE-AE385AC6A03E}" type="pres">
      <dgm:prSet presAssocID="{5A98D4E6-0AE6-4712-8544-2FCA9687B038}" presName="spacerL" presStyleCnt="0"/>
      <dgm:spPr/>
    </dgm:pt>
    <dgm:pt modelId="{3240D39C-02E1-48B4-AD0D-2E9103FEC110}" type="pres">
      <dgm:prSet presAssocID="{5A98D4E6-0AE6-4712-8544-2FCA9687B038}" presName="sibTrans" presStyleLbl="sibTrans2D1" presStyleIdx="0" presStyleCnt="2" custLinFactX="368272" custLinFactNeighborX="400000" custLinFactNeighborY="9376"/>
      <dgm:spPr/>
    </dgm:pt>
    <dgm:pt modelId="{2EB88308-AEDE-48C1-AA8C-6ED76CC94471}" type="pres">
      <dgm:prSet presAssocID="{5A98D4E6-0AE6-4712-8544-2FCA9687B038}" presName="spacerR" presStyleCnt="0"/>
      <dgm:spPr/>
    </dgm:pt>
    <dgm:pt modelId="{3A17DB22-1C78-4427-9D17-DDE242F8BB8D}" type="pres">
      <dgm:prSet presAssocID="{52882736-7C0C-4ED4-94A6-3473185C2FE6}" presName="node" presStyleLbl="node1" presStyleIdx="1" presStyleCnt="3" custScaleX="172166">
        <dgm:presLayoutVars>
          <dgm:bulletEnabled val="1"/>
        </dgm:presLayoutVars>
      </dgm:prSet>
      <dgm:spPr/>
    </dgm:pt>
    <dgm:pt modelId="{C6AF52EB-8BC8-4DBC-9F19-C7F791C83135}" type="pres">
      <dgm:prSet presAssocID="{17245F74-915E-46E8-A0C6-44228CD4A735}" presName="spacerL" presStyleCnt="0"/>
      <dgm:spPr/>
    </dgm:pt>
    <dgm:pt modelId="{2FBADD83-5404-4969-801E-BB8C31020FD4}" type="pres">
      <dgm:prSet presAssocID="{17245F74-915E-46E8-A0C6-44228CD4A735}" presName="sibTrans" presStyleLbl="sibTrans2D1" presStyleIdx="1" presStyleCnt="2" custLinFactX="-366927" custLinFactNeighborX="-400000" custLinFactNeighborY="7769"/>
      <dgm:spPr/>
    </dgm:pt>
    <dgm:pt modelId="{9EB5DA8D-AD81-45E5-B85B-1C7367DC56FD}" type="pres">
      <dgm:prSet presAssocID="{17245F74-915E-46E8-A0C6-44228CD4A735}" presName="spacerR" presStyleCnt="0"/>
      <dgm:spPr/>
    </dgm:pt>
    <dgm:pt modelId="{5E17F79A-BD8C-4317-BC89-49389E985D21}" type="pres">
      <dgm:prSet presAssocID="{14783743-2504-4CC4-8433-1713A0D0ADBD}" presName="node" presStyleLbl="node1" presStyleIdx="2" presStyleCnt="3" custScaleX="195176">
        <dgm:presLayoutVars>
          <dgm:bulletEnabled val="1"/>
        </dgm:presLayoutVars>
      </dgm:prSet>
      <dgm:spPr/>
    </dgm:pt>
  </dgm:ptLst>
  <dgm:cxnLst>
    <dgm:cxn modelId="{04A16808-0C4E-4DE1-8C16-0AA41C99EF10}" type="presOf" srcId="{5A98D4E6-0AE6-4712-8544-2FCA9687B038}" destId="{3240D39C-02E1-48B4-AD0D-2E9103FEC110}" srcOrd="0" destOrd="0" presId="urn:microsoft.com/office/officeart/2005/8/layout/equation1"/>
    <dgm:cxn modelId="{69D5CB0E-EC54-4B85-A318-2EDD12AED591}" srcId="{CC29EFA3-2300-48A7-B49D-3107176B6573}" destId="{14783743-2504-4CC4-8433-1713A0D0ADBD}" srcOrd="2" destOrd="0" parTransId="{B66DC3A6-0894-4EED-A057-7C1AA22967D2}" sibTransId="{FDA881F0-D1AD-47DC-9B90-D1D5EC0B2BF7}"/>
    <dgm:cxn modelId="{686FDA33-F910-4A67-8B51-ECD528BE02C3}" srcId="{CC29EFA3-2300-48A7-B49D-3107176B6573}" destId="{8F484890-5168-4635-A001-E4C57D1EFD7C}" srcOrd="0" destOrd="0" parTransId="{2B241083-A1CF-440E-BB31-B3A9F64019FC}" sibTransId="{5A98D4E6-0AE6-4712-8544-2FCA9687B038}"/>
    <dgm:cxn modelId="{79149C47-2563-451B-9DD4-426EEB27511D}" type="presOf" srcId="{14783743-2504-4CC4-8433-1713A0D0ADBD}" destId="{5E17F79A-BD8C-4317-BC89-49389E985D21}" srcOrd="0" destOrd="0" presId="urn:microsoft.com/office/officeart/2005/8/layout/equation1"/>
    <dgm:cxn modelId="{9F287E83-E6FE-4937-8640-EDE99D38B993}" srcId="{CC29EFA3-2300-48A7-B49D-3107176B6573}" destId="{52882736-7C0C-4ED4-94A6-3473185C2FE6}" srcOrd="1" destOrd="0" parTransId="{855DDAC4-A437-4D39-928D-C11296D24206}" sibTransId="{17245F74-915E-46E8-A0C6-44228CD4A735}"/>
    <dgm:cxn modelId="{0B0A99AE-88A1-4103-9DD3-4FF79FE3ACC8}" type="presOf" srcId="{CC29EFA3-2300-48A7-B49D-3107176B6573}" destId="{D97A640E-9BBF-417B-BF9E-079E6B0C6CF2}" srcOrd="0" destOrd="0" presId="urn:microsoft.com/office/officeart/2005/8/layout/equation1"/>
    <dgm:cxn modelId="{83E161BC-2658-456E-B6F8-9EB7243B8710}" type="presOf" srcId="{52882736-7C0C-4ED4-94A6-3473185C2FE6}" destId="{3A17DB22-1C78-4427-9D17-DDE242F8BB8D}" srcOrd="0" destOrd="0" presId="urn:microsoft.com/office/officeart/2005/8/layout/equation1"/>
    <dgm:cxn modelId="{90C4E0E3-7387-4BE4-BA11-1D633CC6313D}" type="presOf" srcId="{8F484890-5168-4635-A001-E4C57D1EFD7C}" destId="{28E3984C-6341-448F-BE81-D13DCEE9AA25}" srcOrd="0" destOrd="0" presId="urn:microsoft.com/office/officeart/2005/8/layout/equation1"/>
    <dgm:cxn modelId="{929335F5-F65C-4E6F-8877-3F60FB0D8B2C}" type="presOf" srcId="{17245F74-915E-46E8-A0C6-44228CD4A735}" destId="{2FBADD83-5404-4969-801E-BB8C31020FD4}" srcOrd="0" destOrd="0" presId="urn:microsoft.com/office/officeart/2005/8/layout/equation1"/>
    <dgm:cxn modelId="{D1540B2F-3CFC-491F-A59B-F63FB877F527}" type="presParOf" srcId="{D97A640E-9BBF-417B-BF9E-079E6B0C6CF2}" destId="{28E3984C-6341-448F-BE81-D13DCEE9AA25}" srcOrd="0" destOrd="0" presId="urn:microsoft.com/office/officeart/2005/8/layout/equation1"/>
    <dgm:cxn modelId="{68A57707-D0BA-482B-A4AF-1199F5F54221}" type="presParOf" srcId="{D97A640E-9BBF-417B-BF9E-079E6B0C6CF2}" destId="{8A1D458C-C811-44D0-BFDE-AE385AC6A03E}" srcOrd="1" destOrd="0" presId="urn:microsoft.com/office/officeart/2005/8/layout/equation1"/>
    <dgm:cxn modelId="{97BA7F01-1F3A-41C6-9EA9-D3CFA4DAD617}" type="presParOf" srcId="{D97A640E-9BBF-417B-BF9E-079E6B0C6CF2}" destId="{3240D39C-02E1-48B4-AD0D-2E9103FEC110}" srcOrd="2" destOrd="0" presId="urn:microsoft.com/office/officeart/2005/8/layout/equation1"/>
    <dgm:cxn modelId="{9EDD1FB2-A7CB-4771-A6FB-419D953F1740}" type="presParOf" srcId="{D97A640E-9BBF-417B-BF9E-079E6B0C6CF2}" destId="{2EB88308-AEDE-48C1-AA8C-6ED76CC94471}" srcOrd="3" destOrd="0" presId="urn:microsoft.com/office/officeart/2005/8/layout/equation1"/>
    <dgm:cxn modelId="{4ECF000F-08A0-41BC-AB61-05BEF8C9CAAC}" type="presParOf" srcId="{D97A640E-9BBF-417B-BF9E-079E6B0C6CF2}" destId="{3A17DB22-1C78-4427-9D17-DDE242F8BB8D}" srcOrd="4" destOrd="0" presId="urn:microsoft.com/office/officeart/2005/8/layout/equation1"/>
    <dgm:cxn modelId="{D0A35223-77DF-46EB-9005-4E5BF63A39E1}" type="presParOf" srcId="{D97A640E-9BBF-417B-BF9E-079E6B0C6CF2}" destId="{C6AF52EB-8BC8-4DBC-9F19-C7F791C83135}" srcOrd="5" destOrd="0" presId="urn:microsoft.com/office/officeart/2005/8/layout/equation1"/>
    <dgm:cxn modelId="{54646573-1CE1-453B-A9E6-4EC3C2B1615B}" type="presParOf" srcId="{D97A640E-9BBF-417B-BF9E-079E6B0C6CF2}" destId="{2FBADD83-5404-4969-801E-BB8C31020FD4}" srcOrd="6" destOrd="0" presId="urn:microsoft.com/office/officeart/2005/8/layout/equation1"/>
    <dgm:cxn modelId="{97F7747E-4AE2-4C1A-965D-6DF3FE003057}" type="presParOf" srcId="{D97A640E-9BBF-417B-BF9E-079E6B0C6CF2}" destId="{9EB5DA8D-AD81-45E5-B85B-1C7367DC56FD}" srcOrd="7" destOrd="0" presId="urn:microsoft.com/office/officeart/2005/8/layout/equation1"/>
    <dgm:cxn modelId="{0119A104-B42A-4D91-87AB-837CC3D53E76}" type="presParOf" srcId="{D97A640E-9BBF-417B-BF9E-079E6B0C6CF2}" destId="{5E17F79A-BD8C-4317-BC89-49389E985D21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6281833-DB1E-472D-BCAB-19B93B549964}" type="doc">
      <dgm:prSet loTypeId="urn:microsoft.com/office/officeart/2005/8/layout/vList5" loCatId="list" qsTypeId="urn:microsoft.com/office/officeart/2005/8/quickstyle/3d6" qsCatId="3D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AB483870-287C-4861-ACB8-98947C937DDD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1" dirty="0"/>
            <a:t>Social:</a:t>
          </a:r>
          <a:endParaRPr lang="en-IN" dirty="0"/>
        </a:p>
      </dgm:t>
    </dgm:pt>
    <dgm:pt modelId="{6637B33B-B2BD-4C87-8386-1F78C5C877FE}" type="parTrans" cxnId="{72B15937-7E88-4897-8CEE-C39875896B02}">
      <dgm:prSet/>
      <dgm:spPr/>
      <dgm:t>
        <a:bodyPr/>
        <a:lstStyle/>
        <a:p>
          <a:endParaRPr lang="en-IN"/>
        </a:p>
      </dgm:t>
    </dgm:pt>
    <dgm:pt modelId="{99AF84E6-1004-47E2-A610-2B3D9FF5B6C7}" type="sibTrans" cxnId="{72B15937-7E88-4897-8CEE-C39875896B02}">
      <dgm:prSet/>
      <dgm:spPr/>
      <dgm:t>
        <a:bodyPr/>
        <a:lstStyle/>
        <a:p>
          <a:endParaRPr lang="en-IN"/>
        </a:p>
      </dgm:t>
    </dgm:pt>
    <dgm:pt modelId="{6BB6F4D1-984A-49DB-8357-8E772CD0B639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/>
            <a:t>Democratizes access to high-quality educational tools</a:t>
          </a:r>
        </a:p>
      </dgm:t>
    </dgm:pt>
    <dgm:pt modelId="{E73737C3-7131-4A80-AB61-F91F1945D944}" type="parTrans" cxnId="{3611B651-2E8F-4BE4-8C19-5A270EF50024}">
      <dgm:prSet/>
      <dgm:spPr/>
      <dgm:t>
        <a:bodyPr/>
        <a:lstStyle/>
        <a:p>
          <a:endParaRPr lang="en-IN"/>
        </a:p>
      </dgm:t>
    </dgm:pt>
    <dgm:pt modelId="{8553C407-F6A6-4FE6-A941-343468B3FF15}" type="sibTrans" cxnId="{3611B651-2E8F-4BE4-8C19-5A270EF50024}">
      <dgm:prSet/>
      <dgm:spPr/>
      <dgm:t>
        <a:bodyPr/>
        <a:lstStyle/>
        <a:p>
          <a:endParaRPr lang="en-IN"/>
        </a:p>
      </dgm:t>
    </dgm:pt>
    <dgm:pt modelId="{045C0E81-D8C0-4609-B716-AD5039704F25}">
      <dgm:prSet phldrT="[Text]"/>
      <dgm:spPr/>
      <dgm:t>
        <a:bodyPr/>
        <a:lstStyle/>
        <a:p>
          <a:r>
            <a:rPr lang="en-IN" b="1"/>
            <a:t>Economic:</a:t>
          </a:r>
          <a:endParaRPr lang="en-IN" dirty="0"/>
        </a:p>
      </dgm:t>
    </dgm:pt>
    <dgm:pt modelId="{35C8340B-C6CB-40CA-84B6-BA80C63E95C3}" type="parTrans" cxnId="{C91097C3-7E92-47E8-881D-C55B2FDC39D4}">
      <dgm:prSet/>
      <dgm:spPr/>
      <dgm:t>
        <a:bodyPr/>
        <a:lstStyle/>
        <a:p>
          <a:endParaRPr lang="en-IN"/>
        </a:p>
      </dgm:t>
    </dgm:pt>
    <dgm:pt modelId="{405FDBFE-7853-4A88-9C5F-7B7F9F3B915F}" type="sibTrans" cxnId="{C91097C3-7E92-47E8-881D-C55B2FDC39D4}">
      <dgm:prSet/>
      <dgm:spPr/>
      <dgm:t>
        <a:bodyPr/>
        <a:lstStyle/>
        <a:p>
          <a:endParaRPr lang="en-IN"/>
        </a:p>
      </dgm:t>
    </dgm:pt>
    <dgm:pt modelId="{CABF23CE-164B-4F74-B964-48F9DB757707}">
      <dgm:prSet phldrT="[Text]"/>
      <dgm:spPr/>
      <dgm:t>
        <a:bodyPr/>
        <a:lstStyle/>
        <a:p>
          <a:r>
            <a:rPr lang="en-IN" dirty="0"/>
            <a:t>Reduces the financial burden on students and parents who would otherwise need to purchase expensive educational software.</a:t>
          </a:r>
        </a:p>
      </dgm:t>
    </dgm:pt>
    <dgm:pt modelId="{68430E22-15C3-4B4A-B098-4CF43966AA1A}" type="parTrans" cxnId="{91F71B98-5C3F-4D66-B6B3-6FF1541946D0}">
      <dgm:prSet/>
      <dgm:spPr/>
      <dgm:t>
        <a:bodyPr/>
        <a:lstStyle/>
        <a:p>
          <a:endParaRPr lang="en-IN"/>
        </a:p>
      </dgm:t>
    </dgm:pt>
    <dgm:pt modelId="{C89FD509-0E90-44ED-ACDB-005A8B0B6502}" type="sibTrans" cxnId="{91F71B98-5C3F-4D66-B6B3-6FF1541946D0}">
      <dgm:prSet/>
      <dgm:spPr/>
      <dgm:t>
        <a:bodyPr/>
        <a:lstStyle/>
        <a:p>
          <a:endParaRPr lang="en-IN"/>
        </a:p>
      </dgm:t>
    </dgm:pt>
    <dgm:pt modelId="{E1941E04-78B2-46B6-B8CC-E6740D2824BE}">
      <dgm:prSet/>
      <dgm:spPr/>
      <dgm:t>
        <a:bodyPr/>
        <a:lstStyle/>
        <a:p>
          <a:r>
            <a:rPr lang="en-IN" b="1"/>
            <a:t>Educational:</a:t>
          </a:r>
          <a:endParaRPr lang="en-IN" dirty="0"/>
        </a:p>
      </dgm:t>
    </dgm:pt>
    <dgm:pt modelId="{0CF9A07E-031E-4292-A3D1-7B8F5A99F276}" type="parTrans" cxnId="{542EC572-3E74-4F9E-8612-DA6D119AF8CA}">
      <dgm:prSet/>
      <dgm:spPr/>
      <dgm:t>
        <a:bodyPr/>
        <a:lstStyle/>
        <a:p>
          <a:endParaRPr lang="en-IN"/>
        </a:p>
      </dgm:t>
    </dgm:pt>
    <dgm:pt modelId="{81B0F2D1-46A6-4E4D-B23A-890C43A3E80F}" type="sibTrans" cxnId="{542EC572-3E74-4F9E-8612-DA6D119AF8CA}">
      <dgm:prSet/>
      <dgm:spPr/>
      <dgm:t>
        <a:bodyPr/>
        <a:lstStyle/>
        <a:p>
          <a:endParaRPr lang="en-IN"/>
        </a:p>
      </dgm:t>
    </dgm:pt>
    <dgm:pt modelId="{4A59B278-8649-455B-86E4-BE56196D8225}">
      <dgm:prSet/>
      <dgm:spPr/>
      <dgm:t>
        <a:bodyPr/>
        <a:lstStyle/>
        <a:p>
          <a:r>
            <a:rPr lang="en-IN" dirty="0"/>
            <a:t>Fosters hands-on, creative learning by making complex tools simple and accessible.</a:t>
          </a:r>
        </a:p>
      </dgm:t>
    </dgm:pt>
    <dgm:pt modelId="{D09B7A0B-C9E2-45F4-8449-E2EEF3AEEDFE}" type="parTrans" cxnId="{BDCDD4AD-6889-4F6F-8FB3-143F693752F5}">
      <dgm:prSet/>
      <dgm:spPr/>
      <dgm:t>
        <a:bodyPr/>
        <a:lstStyle/>
        <a:p>
          <a:endParaRPr lang="en-IN"/>
        </a:p>
      </dgm:t>
    </dgm:pt>
    <dgm:pt modelId="{E3BB12A4-4631-4E8B-98CE-967AE29F8AF7}" type="sibTrans" cxnId="{BDCDD4AD-6889-4F6F-8FB3-143F693752F5}">
      <dgm:prSet/>
      <dgm:spPr/>
      <dgm:t>
        <a:bodyPr/>
        <a:lstStyle/>
        <a:p>
          <a:endParaRPr lang="en-IN"/>
        </a:p>
      </dgm:t>
    </dgm:pt>
    <dgm:pt modelId="{6A7D843B-99B8-4C5A-87DB-813F71FBF491}">
      <dgm:prSet/>
      <dgm:spPr/>
      <dgm:t>
        <a:bodyPr/>
        <a:lstStyle/>
        <a:p>
          <a:r>
            <a:rPr lang="en-IN" b="1" dirty="0"/>
            <a:t>Environmental:</a:t>
          </a:r>
          <a:endParaRPr lang="en-IN" dirty="0"/>
        </a:p>
      </dgm:t>
    </dgm:pt>
    <dgm:pt modelId="{3DACE9F9-E122-42E7-B420-1C993CE23400}" type="parTrans" cxnId="{A51556C7-9B99-4BA1-B241-42C2215C8E85}">
      <dgm:prSet/>
      <dgm:spPr/>
      <dgm:t>
        <a:bodyPr/>
        <a:lstStyle/>
        <a:p>
          <a:endParaRPr lang="en-IN"/>
        </a:p>
      </dgm:t>
    </dgm:pt>
    <dgm:pt modelId="{5F70764C-B13D-4E5A-8BB2-230E650908AB}" type="sibTrans" cxnId="{A51556C7-9B99-4BA1-B241-42C2215C8E85}">
      <dgm:prSet/>
      <dgm:spPr/>
      <dgm:t>
        <a:bodyPr/>
        <a:lstStyle/>
        <a:p>
          <a:endParaRPr lang="en-IN"/>
        </a:p>
      </dgm:t>
    </dgm:pt>
    <dgm:pt modelId="{A8C15D30-08FD-4F0C-A919-658DE7677083}">
      <dgm:prSet/>
      <dgm:spPr/>
      <dgm:t>
        <a:bodyPr/>
        <a:lstStyle/>
        <a:p>
          <a:r>
            <a:rPr lang="en-IN" dirty="0"/>
            <a:t>Reduces the need for physical textbooks and materials</a:t>
          </a:r>
        </a:p>
      </dgm:t>
    </dgm:pt>
    <dgm:pt modelId="{A2482BF8-A777-48DD-BF48-7889E4B7889A}" type="parTrans" cxnId="{1762E763-5AA4-43C8-ADBA-9C52FCE71C34}">
      <dgm:prSet/>
      <dgm:spPr/>
      <dgm:t>
        <a:bodyPr/>
        <a:lstStyle/>
        <a:p>
          <a:endParaRPr lang="en-IN"/>
        </a:p>
      </dgm:t>
    </dgm:pt>
    <dgm:pt modelId="{BD43FE66-C974-411D-887B-33A6A28D4345}" type="sibTrans" cxnId="{1762E763-5AA4-43C8-ADBA-9C52FCE71C34}">
      <dgm:prSet/>
      <dgm:spPr/>
      <dgm:t>
        <a:bodyPr/>
        <a:lstStyle/>
        <a:p>
          <a:endParaRPr lang="en-IN"/>
        </a:p>
      </dgm:t>
    </dgm:pt>
    <dgm:pt modelId="{031C3030-DA8E-46C8-AA85-BCA72A39C0D2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/>
            <a:t>Bridging the digital divide between urban and rural students.</a:t>
          </a:r>
          <a:endParaRPr lang="en-IN" dirty="0"/>
        </a:p>
      </dgm:t>
    </dgm:pt>
    <dgm:pt modelId="{3861CB38-5176-439E-BC82-38F92B26CA3B}" type="parTrans" cxnId="{57A5753E-EBC0-4F32-90A4-04EFFB6165AD}">
      <dgm:prSet/>
      <dgm:spPr/>
      <dgm:t>
        <a:bodyPr/>
        <a:lstStyle/>
        <a:p>
          <a:endParaRPr lang="en-IN"/>
        </a:p>
      </dgm:t>
    </dgm:pt>
    <dgm:pt modelId="{22FAC498-B577-4DD3-84A7-456E66564C6A}" type="sibTrans" cxnId="{57A5753E-EBC0-4F32-90A4-04EFFB6165AD}">
      <dgm:prSet/>
      <dgm:spPr/>
      <dgm:t>
        <a:bodyPr/>
        <a:lstStyle/>
        <a:p>
          <a:endParaRPr lang="en-IN"/>
        </a:p>
      </dgm:t>
    </dgm:pt>
    <dgm:pt modelId="{7A45B26A-E926-4455-A341-2C054482B263}">
      <dgm:prSet/>
      <dgm:spPr/>
      <dgm:t>
        <a:bodyPr/>
        <a:lstStyle/>
        <a:p>
          <a:r>
            <a:rPr lang="en-IN"/>
            <a:t>Promoting a paperless learning environment.</a:t>
          </a:r>
          <a:endParaRPr lang="en-IN" dirty="0"/>
        </a:p>
      </dgm:t>
    </dgm:pt>
    <dgm:pt modelId="{6DAF3887-E6EF-4469-8296-7676BFF503D2}" type="parTrans" cxnId="{AC0FCAAD-5360-4B9E-A630-8EBE4574C15E}">
      <dgm:prSet/>
      <dgm:spPr/>
      <dgm:t>
        <a:bodyPr/>
        <a:lstStyle/>
        <a:p>
          <a:endParaRPr lang="en-IN"/>
        </a:p>
      </dgm:t>
    </dgm:pt>
    <dgm:pt modelId="{16DD9F89-4965-46C1-B785-24933CFA98AC}" type="sibTrans" cxnId="{AC0FCAAD-5360-4B9E-A630-8EBE4574C15E}">
      <dgm:prSet/>
      <dgm:spPr/>
      <dgm:t>
        <a:bodyPr/>
        <a:lstStyle/>
        <a:p>
          <a:endParaRPr lang="en-IN"/>
        </a:p>
      </dgm:t>
    </dgm:pt>
    <dgm:pt modelId="{AA0AA925-94B6-4C08-9F12-87C3576289D9}" type="pres">
      <dgm:prSet presAssocID="{36281833-DB1E-472D-BCAB-19B93B549964}" presName="Name0" presStyleCnt="0">
        <dgm:presLayoutVars>
          <dgm:dir/>
          <dgm:animLvl val="lvl"/>
          <dgm:resizeHandles val="exact"/>
        </dgm:presLayoutVars>
      </dgm:prSet>
      <dgm:spPr/>
    </dgm:pt>
    <dgm:pt modelId="{D882858B-B2DA-4946-ABB8-5C45C3A61F5E}" type="pres">
      <dgm:prSet presAssocID="{AB483870-287C-4861-ACB8-98947C937DDD}" presName="linNode" presStyleCnt="0"/>
      <dgm:spPr/>
    </dgm:pt>
    <dgm:pt modelId="{D586A738-7E17-4933-9114-DD84E60577BF}" type="pres">
      <dgm:prSet presAssocID="{AB483870-287C-4861-ACB8-98947C937DDD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FBADD0D8-D0E1-4ED5-B5D9-9832D5906B19}" type="pres">
      <dgm:prSet presAssocID="{AB483870-287C-4861-ACB8-98947C937DDD}" presName="descendantText" presStyleLbl="alignAccFollowNode1" presStyleIdx="0" presStyleCnt="4">
        <dgm:presLayoutVars>
          <dgm:bulletEnabled val="1"/>
        </dgm:presLayoutVars>
      </dgm:prSet>
      <dgm:spPr/>
    </dgm:pt>
    <dgm:pt modelId="{275EC06D-479D-408C-BFA1-315411002FF2}" type="pres">
      <dgm:prSet presAssocID="{99AF84E6-1004-47E2-A610-2B3D9FF5B6C7}" presName="sp" presStyleCnt="0"/>
      <dgm:spPr/>
    </dgm:pt>
    <dgm:pt modelId="{F1E75D4B-F868-4940-8EE1-EF27759BA390}" type="pres">
      <dgm:prSet presAssocID="{045C0E81-D8C0-4609-B716-AD5039704F25}" presName="linNode" presStyleCnt="0"/>
      <dgm:spPr/>
    </dgm:pt>
    <dgm:pt modelId="{E9C7152C-18D9-4910-8CF6-13FBEFBFCB2B}" type="pres">
      <dgm:prSet presAssocID="{045C0E81-D8C0-4609-B716-AD5039704F25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BC607139-8A95-4C12-867D-B736571FDF0E}" type="pres">
      <dgm:prSet presAssocID="{045C0E81-D8C0-4609-B716-AD5039704F25}" presName="descendantText" presStyleLbl="alignAccFollowNode1" presStyleIdx="1" presStyleCnt="4">
        <dgm:presLayoutVars>
          <dgm:bulletEnabled val="1"/>
        </dgm:presLayoutVars>
      </dgm:prSet>
      <dgm:spPr/>
    </dgm:pt>
    <dgm:pt modelId="{889FA258-9E2E-4B7E-853F-1D7B75CE5A53}" type="pres">
      <dgm:prSet presAssocID="{405FDBFE-7853-4A88-9C5F-7B7F9F3B915F}" presName="sp" presStyleCnt="0"/>
      <dgm:spPr/>
    </dgm:pt>
    <dgm:pt modelId="{E04030C4-6478-4FF9-97A8-CE3FC9167D79}" type="pres">
      <dgm:prSet presAssocID="{E1941E04-78B2-46B6-B8CC-E6740D2824BE}" presName="linNode" presStyleCnt="0"/>
      <dgm:spPr/>
    </dgm:pt>
    <dgm:pt modelId="{46F2E8A8-A02B-4429-B768-F8AFC04BBB9B}" type="pres">
      <dgm:prSet presAssocID="{E1941E04-78B2-46B6-B8CC-E6740D2824BE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9835A6C8-0C01-43FC-A408-771176DB6869}" type="pres">
      <dgm:prSet presAssocID="{E1941E04-78B2-46B6-B8CC-E6740D2824BE}" presName="descendantText" presStyleLbl="alignAccFollowNode1" presStyleIdx="2" presStyleCnt="4">
        <dgm:presLayoutVars>
          <dgm:bulletEnabled val="1"/>
        </dgm:presLayoutVars>
      </dgm:prSet>
      <dgm:spPr/>
    </dgm:pt>
    <dgm:pt modelId="{4D722F2C-4904-4C0A-AD07-653144713325}" type="pres">
      <dgm:prSet presAssocID="{81B0F2D1-46A6-4E4D-B23A-890C43A3E80F}" presName="sp" presStyleCnt="0"/>
      <dgm:spPr/>
    </dgm:pt>
    <dgm:pt modelId="{2AEB0E8A-9354-4D99-83BF-A0E63BE42768}" type="pres">
      <dgm:prSet presAssocID="{6A7D843B-99B8-4C5A-87DB-813F71FBF491}" presName="linNode" presStyleCnt="0"/>
      <dgm:spPr/>
    </dgm:pt>
    <dgm:pt modelId="{5AE2485C-3BE9-45F9-A455-8C3E03F2C95D}" type="pres">
      <dgm:prSet presAssocID="{6A7D843B-99B8-4C5A-87DB-813F71FBF491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A8EABC9C-D616-4F3D-B3A6-80F31E16948E}" type="pres">
      <dgm:prSet presAssocID="{6A7D843B-99B8-4C5A-87DB-813F71FBF491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057C2836-7BBF-4788-87F4-B7A3BD6B7EE2}" type="presOf" srcId="{6A7D843B-99B8-4C5A-87DB-813F71FBF491}" destId="{5AE2485C-3BE9-45F9-A455-8C3E03F2C95D}" srcOrd="0" destOrd="0" presId="urn:microsoft.com/office/officeart/2005/8/layout/vList5"/>
    <dgm:cxn modelId="{9A882C37-8116-4FD7-9188-F75778B7DC4E}" type="presOf" srcId="{4A59B278-8649-455B-86E4-BE56196D8225}" destId="{9835A6C8-0C01-43FC-A408-771176DB6869}" srcOrd="0" destOrd="0" presId="urn:microsoft.com/office/officeart/2005/8/layout/vList5"/>
    <dgm:cxn modelId="{72B15937-7E88-4897-8CEE-C39875896B02}" srcId="{36281833-DB1E-472D-BCAB-19B93B549964}" destId="{AB483870-287C-4861-ACB8-98947C937DDD}" srcOrd="0" destOrd="0" parTransId="{6637B33B-B2BD-4C87-8386-1F78C5C877FE}" sibTransId="{99AF84E6-1004-47E2-A610-2B3D9FF5B6C7}"/>
    <dgm:cxn modelId="{24E11C3A-8A78-432B-AD99-E40308B55E08}" type="presOf" srcId="{A8C15D30-08FD-4F0C-A919-658DE7677083}" destId="{A8EABC9C-D616-4F3D-B3A6-80F31E16948E}" srcOrd="0" destOrd="0" presId="urn:microsoft.com/office/officeart/2005/8/layout/vList5"/>
    <dgm:cxn modelId="{57A5753E-EBC0-4F32-90A4-04EFFB6165AD}" srcId="{AB483870-287C-4861-ACB8-98947C937DDD}" destId="{031C3030-DA8E-46C8-AA85-BCA72A39C0D2}" srcOrd="1" destOrd="0" parTransId="{3861CB38-5176-439E-BC82-38F92B26CA3B}" sibTransId="{22FAC498-B577-4DD3-84A7-456E66564C6A}"/>
    <dgm:cxn modelId="{1762E763-5AA4-43C8-ADBA-9C52FCE71C34}" srcId="{6A7D843B-99B8-4C5A-87DB-813F71FBF491}" destId="{A8C15D30-08FD-4F0C-A919-658DE7677083}" srcOrd="0" destOrd="0" parTransId="{A2482BF8-A777-48DD-BF48-7889E4B7889A}" sibTransId="{BD43FE66-C974-411D-887B-33A6A28D4345}"/>
    <dgm:cxn modelId="{D0CCCD45-DA98-4810-A3A5-33B9369D6AEC}" type="presOf" srcId="{CABF23CE-164B-4F74-B964-48F9DB757707}" destId="{BC607139-8A95-4C12-867D-B736571FDF0E}" srcOrd="0" destOrd="0" presId="urn:microsoft.com/office/officeart/2005/8/layout/vList5"/>
    <dgm:cxn modelId="{0AFA5A47-FD80-42FF-9600-90816FA897D3}" type="presOf" srcId="{6BB6F4D1-984A-49DB-8357-8E772CD0B639}" destId="{FBADD0D8-D0E1-4ED5-B5D9-9832D5906B19}" srcOrd="0" destOrd="0" presId="urn:microsoft.com/office/officeart/2005/8/layout/vList5"/>
    <dgm:cxn modelId="{3611B651-2E8F-4BE4-8C19-5A270EF50024}" srcId="{AB483870-287C-4861-ACB8-98947C937DDD}" destId="{6BB6F4D1-984A-49DB-8357-8E772CD0B639}" srcOrd="0" destOrd="0" parTransId="{E73737C3-7131-4A80-AB61-F91F1945D944}" sibTransId="{8553C407-F6A6-4FE6-A941-343468B3FF15}"/>
    <dgm:cxn modelId="{542EC572-3E74-4F9E-8612-DA6D119AF8CA}" srcId="{36281833-DB1E-472D-BCAB-19B93B549964}" destId="{E1941E04-78B2-46B6-B8CC-E6740D2824BE}" srcOrd="2" destOrd="0" parTransId="{0CF9A07E-031E-4292-A3D1-7B8F5A99F276}" sibTransId="{81B0F2D1-46A6-4E4D-B23A-890C43A3E80F}"/>
    <dgm:cxn modelId="{B260A158-6E46-4FBE-876D-1AC3352C4480}" type="presOf" srcId="{031C3030-DA8E-46C8-AA85-BCA72A39C0D2}" destId="{FBADD0D8-D0E1-4ED5-B5D9-9832D5906B19}" srcOrd="0" destOrd="1" presId="urn:microsoft.com/office/officeart/2005/8/layout/vList5"/>
    <dgm:cxn modelId="{91F71B98-5C3F-4D66-B6B3-6FF1541946D0}" srcId="{045C0E81-D8C0-4609-B716-AD5039704F25}" destId="{CABF23CE-164B-4F74-B964-48F9DB757707}" srcOrd="0" destOrd="0" parTransId="{68430E22-15C3-4B4A-B098-4CF43966AA1A}" sibTransId="{C89FD509-0E90-44ED-ACDB-005A8B0B6502}"/>
    <dgm:cxn modelId="{1654439A-7938-4B05-AA02-2D5DEA3AD2A5}" type="presOf" srcId="{E1941E04-78B2-46B6-B8CC-E6740D2824BE}" destId="{46F2E8A8-A02B-4429-B768-F8AFC04BBB9B}" srcOrd="0" destOrd="0" presId="urn:microsoft.com/office/officeart/2005/8/layout/vList5"/>
    <dgm:cxn modelId="{223FAEA8-CDE7-4FB8-B0EE-7DA104BF0A27}" type="presOf" srcId="{AB483870-287C-4861-ACB8-98947C937DDD}" destId="{D586A738-7E17-4933-9114-DD84E60577BF}" srcOrd="0" destOrd="0" presId="urn:microsoft.com/office/officeart/2005/8/layout/vList5"/>
    <dgm:cxn modelId="{291FF3AC-A109-4B66-8003-7E735CC1566B}" type="presOf" srcId="{36281833-DB1E-472D-BCAB-19B93B549964}" destId="{AA0AA925-94B6-4C08-9F12-87C3576289D9}" srcOrd="0" destOrd="0" presId="urn:microsoft.com/office/officeart/2005/8/layout/vList5"/>
    <dgm:cxn modelId="{AC0FCAAD-5360-4B9E-A630-8EBE4574C15E}" srcId="{6A7D843B-99B8-4C5A-87DB-813F71FBF491}" destId="{7A45B26A-E926-4455-A341-2C054482B263}" srcOrd="1" destOrd="0" parTransId="{6DAF3887-E6EF-4469-8296-7676BFF503D2}" sibTransId="{16DD9F89-4965-46C1-B785-24933CFA98AC}"/>
    <dgm:cxn modelId="{BDCDD4AD-6889-4F6F-8FB3-143F693752F5}" srcId="{E1941E04-78B2-46B6-B8CC-E6740D2824BE}" destId="{4A59B278-8649-455B-86E4-BE56196D8225}" srcOrd="0" destOrd="0" parTransId="{D09B7A0B-C9E2-45F4-8449-E2EEF3AEEDFE}" sibTransId="{E3BB12A4-4631-4E8B-98CE-967AE29F8AF7}"/>
    <dgm:cxn modelId="{C91097C3-7E92-47E8-881D-C55B2FDC39D4}" srcId="{36281833-DB1E-472D-BCAB-19B93B549964}" destId="{045C0E81-D8C0-4609-B716-AD5039704F25}" srcOrd="1" destOrd="0" parTransId="{35C8340B-C6CB-40CA-84B6-BA80C63E95C3}" sibTransId="{405FDBFE-7853-4A88-9C5F-7B7F9F3B915F}"/>
    <dgm:cxn modelId="{A51556C7-9B99-4BA1-B241-42C2215C8E85}" srcId="{36281833-DB1E-472D-BCAB-19B93B549964}" destId="{6A7D843B-99B8-4C5A-87DB-813F71FBF491}" srcOrd="3" destOrd="0" parTransId="{3DACE9F9-E122-42E7-B420-1C993CE23400}" sibTransId="{5F70764C-B13D-4E5A-8BB2-230E650908AB}"/>
    <dgm:cxn modelId="{FC5412E8-E821-4162-BB34-471D5B4981F7}" type="presOf" srcId="{7A45B26A-E926-4455-A341-2C054482B263}" destId="{A8EABC9C-D616-4F3D-B3A6-80F31E16948E}" srcOrd="0" destOrd="1" presId="urn:microsoft.com/office/officeart/2005/8/layout/vList5"/>
    <dgm:cxn modelId="{83E0F3F9-0E37-45DB-AB20-D680EA03D557}" type="presOf" srcId="{045C0E81-D8C0-4609-B716-AD5039704F25}" destId="{E9C7152C-18D9-4910-8CF6-13FBEFBFCB2B}" srcOrd="0" destOrd="0" presId="urn:microsoft.com/office/officeart/2005/8/layout/vList5"/>
    <dgm:cxn modelId="{E8B54F57-8C12-40A4-A566-D62589DD8C59}" type="presParOf" srcId="{AA0AA925-94B6-4C08-9F12-87C3576289D9}" destId="{D882858B-B2DA-4946-ABB8-5C45C3A61F5E}" srcOrd="0" destOrd="0" presId="urn:microsoft.com/office/officeart/2005/8/layout/vList5"/>
    <dgm:cxn modelId="{E072F46F-65F5-4862-A0F2-46A8A9E92B7B}" type="presParOf" srcId="{D882858B-B2DA-4946-ABB8-5C45C3A61F5E}" destId="{D586A738-7E17-4933-9114-DD84E60577BF}" srcOrd="0" destOrd="0" presId="urn:microsoft.com/office/officeart/2005/8/layout/vList5"/>
    <dgm:cxn modelId="{31ADD4E4-574B-4BD0-B781-ED6B79EAA527}" type="presParOf" srcId="{D882858B-B2DA-4946-ABB8-5C45C3A61F5E}" destId="{FBADD0D8-D0E1-4ED5-B5D9-9832D5906B19}" srcOrd="1" destOrd="0" presId="urn:microsoft.com/office/officeart/2005/8/layout/vList5"/>
    <dgm:cxn modelId="{B642EA4C-F7F4-44B4-BF28-D3605AD700D3}" type="presParOf" srcId="{AA0AA925-94B6-4C08-9F12-87C3576289D9}" destId="{275EC06D-479D-408C-BFA1-315411002FF2}" srcOrd="1" destOrd="0" presId="urn:microsoft.com/office/officeart/2005/8/layout/vList5"/>
    <dgm:cxn modelId="{0A1A9AD3-A53D-47F9-8A0D-361456AD415E}" type="presParOf" srcId="{AA0AA925-94B6-4C08-9F12-87C3576289D9}" destId="{F1E75D4B-F868-4940-8EE1-EF27759BA390}" srcOrd="2" destOrd="0" presId="urn:microsoft.com/office/officeart/2005/8/layout/vList5"/>
    <dgm:cxn modelId="{DC636C27-E85E-4AC1-B80E-557355F1CE53}" type="presParOf" srcId="{F1E75D4B-F868-4940-8EE1-EF27759BA390}" destId="{E9C7152C-18D9-4910-8CF6-13FBEFBFCB2B}" srcOrd="0" destOrd="0" presId="urn:microsoft.com/office/officeart/2005/8/layout/vList5"/>
    <dgm:cxn modelId="{90BB957E-8FAD-4339-8261-52355B359A3A}" type="presParOf" srcId="{F1E75D4B-F868-4940-8EE1-EF27759BA390}" destId="{BC607139-8A95-4C12-867D-B736571FDF0E}" srcOrd="1" destOrd="0" presId="urn:microsoft.com/office/officeart/2005/8/layout/vList5"/>
    <dgm:cxn modelId="{1226F5C4-4F62-42F5-AF32-047FD461F015}" type="presParOf" srcId="{AA0AA925-94B6-4C08-9F12-87C3576289D9}" destId="{889FA258-9E2E-4B7E-853F-1D7B75CE5A53}" srcOrd="3" destOrd="0" presId="urn:microsoft.com/office/officeart/2005/8/layout/vList5"/>
    <dgm:cxn modelId="{B835F6F4-6BB6-4A12-80FA-83FEE71ACA6B}" type="presParOf" srcId="{AA0AA925-94B6-4C08-9F12-87C3576289D9}" destId="{E04030C4-6478-4FF9-97A8-CE3FC9167D79}" srcOrd="4" destOrd="0" presId="urn:microsoft.com/office/officeart/2005/8/layout/vList5"/>
    <dgm:cxn modelId="{F41254D2-8F2B-4D99-B0D2-E375C19A2182}" type="presParOf" srcId="{E04030C4-6478-4FF9-97A8-CE3FC9167D79}" destId="{46F2E8A8-A02B-4429-B768-F8AFC04BBB9B}" srcOrd="0" destOrd="0" presId="urn:microsoft.com/office/officeart/2005/8/layout/vList5"/>
    <dgm:cxn modelId="{FD843E80-5CE3-4E8E-B5CE-669C1B8E3AE7}" type="presParOf" srcId="{E04030C4-6478-4FF9-97A8-CE3FC9167D79}" destId="{9835A6C8-0C01-43FC-A408-771176DB6869}" srcOrd="1" destOrd="0" presId="urn:microsoft.com/office/officeart/2005/8/layout/vList5"/>
    <dgm:cxn modelId="{71D1CF9E-2E1F-49AC-B532-04C5327B2974}" type="presParOf" srcId="{AA0AA925-94B6-4C08-9F12-87C3576289D9}" destId="{4D722F2C-4904-4C0A-AD07-653144713325}" srcOrd="5" destOrd="0" presId="urn:microsoft.com/office/officeart/2005/8/layout/vList5"/>
    <dgm:cxn modelId="{79862CE7-D1CB-437D-B1D7-C041DCE472C2}" type="presParOf" srcId="{AA0AA925-94B6-4C08-9F12-87C3576289D9}" destId="{2AEB0E8A-9354-4D99-83BF-A0E63BE42768}" srcOrd="6" destOrd="0" presId="urn:microsoft.com/office/officeart/2005/8/layout/vList5"/>
    <dgm:cxn modelId="{E58D82B9-332F-4ECF-8633-E1384FD13158}" type="presParOf" srcId="{2AEB0E8A-9354-4D99-83BF-A0E63BE42768}" destId="{5AE2485C-3BE9-45F9-A455-8C3E03F2C95D}" srcOrd="0" destOrd="0" presId="urn:microsoft.com/office/officeart/2005/8/layout/vList5"/>
    <dgm:cxn modelId="{255A67F4-3E6A-4BCE-9ABF-D7BA1499DE92}" type="presParOf" srcId="{2AEB0E8A-9354-4D99-83BF-A0E63BE42768}" destId="{A8EABC9C-D616-4F3D-B3A6-80F31E16948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5FF9DF-CFBA-4BE6-BFFB-85F067F098DC}">
      <dsp:nvSpPr>
        <dsp:cNvPr id="0" name=""/>
        <dsp:cNvSpPr/>
      </dsp:nvSpPr>
      <dsp:spPr>
        <a:xfrm>
          <a:off x="0" y="664396"/>
          <a:ext cx="1901071" cy="1140642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en-US" altLang="en-US" sz="1900" b="0" i="0" u="none" strike="noStrike" kern="1200" cap="none" normalizeH="0" baseline="0">
              <a:ln/>
              <a:effectLst/>
              <a:latin typeface="Arial" panose="020B0604020202020204" pitchFamily="34" charset="0"/>
            </a:rPr>
            <a:t>One-stop solution</a:t>
          </a:r>
          <a:endParaRPr lang="en-IN" sz="1900" kern="1200" dirty="0"/>
        </a:p>
      </dsp:txBody>
      <dsp:txXfrm>
        <a:off x="0" y="664396"/>
        <a:ext cx="1901071" cy="1140642"/>
      </dsp:txXfrm>
    </dsp:sp>
    <dsp:sp modelId="{161E6EEF-376B-42E7-ABD2-4C42D96F60C9}">
      <dsp:nvSpPr>
        <dsp:cNvPr id="0" name=""/>
        <dsp:cNvSpPr/>
      </dsp:nvSpPr>
      <dsp:spPr>
        <a:xfrm>
          <a:off x="2091178" y="664396"/>
          <a:ext cx="1901071" cy="1140642"/>
        </a:xfrm>
        <a:prstGeom prst="rect">
          <a:avLst/>
        </a:prstGeom>
        <a:gradFill rotWithShape="0">
          <a:gsLst>
            <a:gs pos="0">
              <a:schemeClr val="accent4">
                <a:hueOff val="-892954"/>
                <a:satOff val="5380"/>
                <a:lumOff val="431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892954"/>
                <a:satOff val="5380"/>
                <a:lumOff val="431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900" b="0" i="0" u="none" strike="noStrike" kern="1200" cap="none" normalizeH="0" baseline="0">
              <a:ln/>
              <a:effectLst/>
              <a:latin typeface="Arial" panose="020B0604020202020204" pitchFamily="34" charset="0"/>
            </a:rPr>
            <a:t>Reduced friction &amp; technical barriers</a:t>
          </a:r>
          <a:endParaRPr kumimoji="0" lang="en-US" altLang="en-US" sz="1900" b="0" i="0" u="none" strike="noStrike" kern="1200" cap="none" normalizeH="0" baseline="0" dirty="0">
            <a:ln/>
            <a:effectLst/>
            <a:latin typeface="Arial" panose="020B0604020202020204" pitchFamily="34" charset="0"/>
          </a:endParaRPr>
        </a:p>
      </dsp:txBody>
      <dsp:txXfrm>
        <a:off x="2091178" y="664396"/>
        <a:ext cx="1901071" cy="1140642"/>
      </dsp:txXfrm>
    </dsp:sp>
    <dsp:sp modelId="{68BD763D-5A89-4440-BC87-6BB9D422782B}">
      <dsp:nvSpPr>
        <dsp:cNvPr id="0" name=""/>
        <dsp:cNvSpPr/>
      </dsp:nvSpPr>
      <dsp:spPr>
        <a:xfrm>
          <a:off x="4182356" y="664396"/>
          <a:ext cx="1901071" cy="1140642"/>
        </a:xfrm>
        <a:prstGeom prst="rect">
          <a:avLst/>
        </a:prstGeom>
        <a:gradFill rotWithShape="0">
          <a:gsLst>
            <a:gs pos="0">
              <a:schemeClr val="accent4">
                <a:hueOff val="-1785908"/>
                <a:satOff val="10760"/>
                <a:lumOff val="86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785908"/>
                <a:satOff val="10760"/>
                <a:lumOff val="86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900" b="0" i="0" u="none" strike="noStrike" kern="1200" cap="none" normalizeH="0" baseline="0">
              <a:ln/>
              <a:effectLst/>
              <a:latin typeface="Arial" panose="020B0604020202020204" pitchFamily="34" charset="0"/>
            </a:rPr>
            <a:t>Holistic, hands-on learning</a:t>
          </a:r>
          <a:endParaRPr kumimoji="0" lang="en-US" altLang="en-US" sz="1900" b="0" i="0" u="none" strike="noStrike" kern="1200" cap="none" normalizeH="0" baseline="0" dirty="0">
            <a:ln/>
            <a:effectLst/>
            <a:latin typeface="Arial" panose="020B0604020202020204" pitchFamily="34" charset="0"/>
          </a:endParaRPr>
        </a:p>
      </dsp:txBody>
      <dsp:txXfrm>
        <a:off x="4182356" y="664396"/>
        <a:ext cx="1901071" cy="1140642"/>
      </dsp:txXfrm>
    </dsp:sp>
    <dsp:sp modelId="{7A2F8F02-7493-47F1-A799-5B17CDD75E0A}">
      <dsp:nvSpPr>
        <dsp:cNvPr id="0" name=""/>
        <dsp:cNvSpPr/>
      </dsp:nvSpPr>
      <dsp:spPr>
        <a:xfrm>
          <a:off x="0" y="1995146"/>
          <a:ext cx="1901071" cy="1140642"/>
        </a:xfrm>
        <a:prstGeom prst="rect">
          <a:avLst/>
        </a:prstGeom>
        <a:gradFill rotWithShape="0">
          <a:gsLst>
            <a:gs pos="0">
              <a:schemeClr val="accent4">
                <a:hueOff val="-2678862"/>
                <a:satOff val="16139"/>
                <a:lumOff val="129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2678862"/>
                <a:satOff val="16139"/>
                <a:lumOff val="129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900" b="0" i="0" u="none" strike="noStrike" kern="1200" cap="none" normalizeH="0" baseline="0">
              <a:ln/>
              <a:effectLst/>
              <a:latin typeface="Arial" panose="020B0604020202020204" pitchFamily="34" charset="0"/>
            </a:rPr>
            <a:t>Streamlit frontend</a:t>
          </a:r>
          <a:endParaRPr kumimoji="0" lang="en-US" altLang="en-US" sz="1900" b="0" i="0" u="none" strike="noStrike" kern="1200" cap="none" normalizeH="0" baseline="0" dirty="0">
            <a:ln/>
            <a:effectLst/>
            <a:latin typeface="Arial" panose="020B0604020202020204" pitchFamily="34" charset="0"/>
          </a:endParaRPr>
        </a:p>
      </dsp:txBody>
      <dsp:txXfrm>
        <a:off x="0" y="1995146"/>
        <a:ext cx="1901071" cy="1140642"/>
      </dsp:txXfrm>
    </dsp:sp>
    <dsp:sp modelId="{C0FADD92-9FCC-4D92-A5BD-669E9DBF3AF2}">
      <dsp:nvSpPr>
        <dsp:cNvPr id="0" name=""/>
        <dsp:cNvSpPr/>
      </dsp:nvSpPr>
      <dsp:spPr>
        <a:xfrm>
          <a:off x="2091178" y="1995146"/>
          <a:ext cx="1901071" cy="1140642"/>
        </a:xfrm>
        <a:prstGeom prst="rect">
          <a:avLst/>
        </a:prstGeom>
        <a:gradFill rotWithShape="0">
          <a:gsLst>
            <a:gs pos="0">
              <a:schemeClr val="accent4">
                <a:hueOff val="-3571816"/>
                <a:satOff val="21519"/>
                <a:lumOff val="172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3571816"/>
                <a:satOff val="21519"/>
                <a:lumOff val="172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900" b="0" i="0" u="none" strike="noStrike" kern="1200" cap="none" normalizeH="0" baseline="0">
              <a:ln/>
              <a:effectLst/>
              <a:latin typeface="Arial" panose="020B0604020202020204" pitchFamily="34" charset="0"/>
            </a:rPr>
            <a:t>Cross-device accessibility</a:t>
          </a:r>
          <a:endParaRPr kumimoji="0" lang="en-US" altLang="en-US" sz="1900" b="0" i="0" u="none" strike="noStrike" kern="1200" cap="none" normalizeH="0" baseline="0" dirty="0">
            <a:ln/>
            <a:effectLst/>
            <a:latin typeface="Arial" panose="020B0604020202020204" pitchFamily="34" charset="0"/>
          </a:endParaRPr>
        </a:p>
      </dsp:txBody>
      <dsp:txXfrm>
        <a:off x="2091178" y="1995146"/>
        <a:ext cx="1901071" cy="1140642"/>
      </dsp:txXfrm>
    </dsp:sp>
    <dsp:sp modelId="{BD8A7F76-EA74-469E-A489-BBEE1ACCFF69}">
      <dsp:nvSpPr>
        <dsp:cNvPr id="0" name=""/>
        <dsp:cNvSpPr/>
      </dsp:nvSpPr>
      <dsp:spPr>
        <a:xfrm>
          <a:off x="4182356" y="1995146"/>
          <a:ext cx="1901071" cy="1140642"/>
        </a:xfrm>
        <a:prstGeom prst="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900" b="0" i="0" u="none" strike="noStrike" kern="1200" cap="none" normalizeH="0" baseline="0">
              <a:ln/>
              <a:effectLst/>
              <a:latin typeface="Arial" panose="020B0604020202020204" pitchFamily="34" charset="0"/>
            </a:rPr>
            <a:t>Lightweight application</a:t>
          </a:r>
          <a:endParaRPr kumimoji="0" lang="en-US" altLang="en-US" sz="1900" b="0" i="0" u="none" strike="noStrike" kern="1200" cap="none" normalizeH="0" baseline="0" dirty="0">
            <a:ln/>
            <a:effectLst/>
            <a:latin typeface="Arial" panose="020B0604020202020204" pitchFamily="34" charset="0"/>
          </a:endParaRPr>
        </a:p>
      </dsp:txBody>
      <dsp:txXfrm>
        <a:off x="4182356" y="1995146"/>
        <a:ext cx="1901071" cy="11406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85FE65-AE48-480C-B3BB-2795B8A963A5}">
      <dsp:nvSpPr>
        <dsp:cNvPr id="0" name=""/>
        <dsp:cNvSpPr/>
      </dsp:nvSpPr>
      <dsp:spPr>
        <a:xfrm>
          <a:off x="1120880" y="71269"/>
          <a:ext cx="1361178" cy="136117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Agile, iterative process</a:t>
          </a:r>
        </a:p>
      </dsp:txBody>
      <dsp:txXfrm>
        <a:off x="1320220" y="270609"/>
        <a:ext cx="962498" cy="962498"/>
      </dsp:txXfrm>
    </dsp:sp>
    <dsp:sp modelId="{864EACE3-6962-49AC-8DA8-09D67B8E475B}">
      <dsp:nvSpPr>
        <dsp:cNvPr id="0" name=""/>
        <dsp:cNvSpPr/>
      </dsp:nvSpPr>
      <dsp:spPr>
        <a:xfrm rot="11802697">
          <a:off x="1264398" y="1562697"/>
          <a:ext cx="476412" cy="369192"/>
        </a:xfrm>
        <a:prstGeom prst="triangl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842F7E5-5028-4B78-A12D-B587E616132B}">
      <dsp:nvSpPr>
        <dsp:cNvPr id="0" name=""/>
        <dsp:cNvSpPr/>
      </dsp:nvSpPr>
      <dsp:spPr>
        <a:xfrm>
          <a:off x="315093" y="2066320"/>
          <a:ext cx="1910869" cy="907905"/>
        </a:xfrm>
        <a:prstGeom prst="ellipse">
          <a:avLst/>
        </a:prstGeom>
        <a:solidFill>
          <a:schemeClr val="accent4">
            <a:hueOff val="-405888"/>
            <a:satOff val="2445"/>
            <a:lumOff val="196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Rapid prototyping</a:t>
          </a:r>
        </a:p>
      </dsp:txBody>
      <dsp:txXfrm>
        <a:off x="594933" y="2199280"/>
        <a:ext cx="1351189" cy="641985"/>
      </dsp:txXfrm>
    </dsp:sp>
    <dsp:sp modelId="{2F0A6AD8-2DC4-4647-85D5-5E79CC4031B8}">
      <dsp:nvSpPr>
        <dsp:cNvPr id="0" name=""/>
        <dsp:cNvSpPr/>
      </dsp:nvSpPr>
      <dsp:spPr>
        <a:xfrm rot="10800000">
          <a:off x="1032322" y="3264921"/>
          <a:ext cx="476412" cy="369192"/>
        </a:xfrm>
        <a:prstGeom prst="triangle">
          <a:avLst/>
        </a:prstGeom>
        <a:solidFill>
          <a:schemeClr val="accent4">
            <a:hueOff val="-446477"/>
            <a:satOff val="2690"/>
            <a:lumOff val="216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208B4FA-FB02-48F9-9821-B6777253E975}">
      <dsp:nvSpPr>
        <dsp:cNvPr id="0" name=""/>
        <dsp:cNvSpPr/>
      </dsp:nvSpPr>
      <dsp:spPr>
        <a:xfrm>
          <a:off x="333020" y="3903910"/>
          <a:ext cx="1875016" cy="907905"/>
        </a:xfrm>
        <a:prstGeom prst="ellipse">
          <a:avLst/>
        </a:prstGeom>
        <a:solidFill>
          <a:schemeClr val="accent4">
            <a:hueOff val="-811776"/>
            <a:satOff val="4891"/>
            <a:lumOff val="392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Proof-of-concept prototype</a:t>
          </a:r>
        </a:p>
      </dsp:txBody>
      <dsp:txXfrm>
        <a:off x="607610" y="4036870"/>
        <a:ext cx="1325836" cy="641985"/>
      </dsp:txXfrm>
    </dsp:sp>
    <dsp:sp modelId="{2DBA4146-2D2F-4D40-A269-00FDB94997BB}">
      <dsp:nvSpPr>
        <dsp:cNvPr id="0" name=""/>
        <dsp:cNvSpPr/>
      </dsp:nvSpPr>
      <dsp:spPr>
        <a:xfrm rot="5400000">
          <a:off x="2336282" y="4173267"/>
          <a:ext cx="476412" cy="369192"/>
        </a:xfrm>
        <a:prstGeom prst="triangle">
          <a:avLst/>
        </a:prstGeom>
        <a:solidFill>
          <a:schemeClr val="accent4">
            <a:hueOff val="-892954"/>
            <a:satOff val="5380"/>
            <a:lumOff val="431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C4C3ADA-D650-4B60-A61F-54DE6113C70D}">
      <dsp:nvSpPr>
        <dsp:cNvPr id="0" name=""/>
        <dsp:cNvSpPr/>
      </dsp:nvSpPr>
      <dsp:spPr>
        <a:xfrm>
          <a:off x="2920043" y="3903910"/>
          <a:ext cx="2049706" cy="907905"/>
        </a:xfrm>
        <a:prstGeom prst="ellipse">
          <a:avLst/>
        </a:prstGeom>
        <a:solidFill>
          <a:schemeClr val="accent4">
            <a:hueOff val="-1217664"/>
            <a:satOff val="7336"/>
            <a:lumOff val="58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 err="1"/>
            <a:t>Streamlit</a:t>
          </a:r>
          <a:r>
            <a:rPr lang="en-IN" sz="1600" kern="1200" dirty="0"/>
            <a:t>-based development</a:t>
          </a:r>
        </a:p>
      </dsp:txBody>
      <dsp:txXfrm>
        <a:off x="3220215" y="4036870"/>
        <a:ext cx="1449362" cy="641985"/>
      </dsp:txXfrm>
    </dsp:sp>
    <dsp:sp modelId="{5A5C626C-56F9-4D5E-891F-557604F1AD24}">
      <dsp:nvSpPr>
        <dsp:cNvPr id="0" name=""/>
        <dsp:cNvSpPr/>
      </dsp:nvSpPr>
      <dsp:spPr>
        <a:xfrm>
          <a:off x="3706690" y="3244023"/>
          <a:ext cx="476412" cy="369192"/>
        </a:xfrm>
        <a:prstGeom prst="triangle">
          <a:avLst/>
        </a:prstGeom>
        <a:solidFill>
          <a:schemeClr val="accent4">
            <a:hueOff val="-1339431"/>
            <a:satOff val="8070"/>
            <a:lumOff val="647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15B6C6C-6ECC-4C0D-9F56-7E82B6793DB3}">
      <dsp:nvSpPr>
        <dsp:cNvPr id="0" name=""/>
        <dsp:cNvSpPr/>
      </dsp:nvSpPr>
      <dsp:spPr>
        <a:xfrm>
          <a:off x="2906551" y="2066320"/>
          <a:ext cx="2076689" cy="907905"/>
        </a:xfrm>
        <a:prstGeom prst="ellipse">
          <a:avLst/>
        </a:prstGeom>
        <a:solidFill>
          <a:schemeClr val="accent4">
            <a:hueOff val="-1623553"/>
            <a:satOff val="9781"/>
            <a:lumOff val="78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Core functionality integration</a:t>
          </a:r>
        </a:p>
      </dsp:txBody>
      <dsp:txXfrm>
        <a:off x="3210675" y="2199280"/>
        <a:ext cx="1468441" cy="641985"/>
      </dsp:txXfrm>
    </dsp:sp>
    <dsp:sp modelId="{653918DB-8313-4340-8F8C-176E71545370}">
      <dsp:nvSpPr>
        <dsp:cNvPr id="0" name=""/>
        <dsp:cNvSpPr/>
      </dsp:nvSpPr>
      <dsp:spPr>
        <a:xfrm>
          <a:off x="3706690" y="1406433"/>
          <a:ext cx="476412" cy="369192"/>
        </a:xfrm>
        <a:prstGeom prst="triangle">
          <a:avLst/>
        </a:prstGeom>
        <a:solidFill>
          <a:schemeClr val="accent4">
            <a:hueOff val="-1785908"/>
            <a:satOff val="10760"/>
            <a:lumOff val="862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0936FF4-B96C-4F6C-932C-9D4B549FD443}">
      <dsp:nvSpPr>
        <dsp:cNvPr id="0" name=""/>
        <dsp:cNvSpPr/>
      </dsp:nvSpPr>
      <dsp:spPr>
        <a:xfrm>
          <a:off x="3083030" y="228730"/>
          <a:ext cx="1723731" cy="907905"/>
        </a:xfrm>
        <a:prstGeom prst="ellipse">
          <a:avLst/>
        </a:prstGeom>
        <a:solidFill>
          <a:schemeClr val="accent4">
            <a:hueOff val="-2029441"/>
            <a:satOff val="12227"/>
            <a:lumOff val="98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User experience testing</a:t>
          </a:r>
        </a:p>
      </dsp:txBody>
      <dsp:txXfrm>
        <a:off x="3335465" y="361690"/>
        <a:ext cx="1218861" cy="641985"/>
      </dsp:txXfrm>
    </dsp:sp>
    <dsp:sp modelId="{BBFDD4DB-C1FE-4D9E-B1C0-DF2FD562C240}">
      <dsp:nvSpPr>
        <dsp:cNvPr id="0" name=""/>
        <dsp:cNvSpPr/>
      </dsp:nvSpPr>
      <dsp:spPr>
        <a:xfrm rot="5400000">
          <a:off x="5105629" y="498087"/>
          <a:ext cx="476412" cy="369192"/>
        </a:xfrm>
        <a:prstGeom prst="triangle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9D66CC0-AF19-4F01-BB06-3DA94A570CD6}">
      <dsp:nvSpPr>
        <dsp:cNvPr id="0" name=""/>
        <dsp:cNvSpPr/>
      </dsp:nvSpPr>
      <dsp:spPr>
        <a:xfrm>
          <a:off x="5860010" y="228730"/>
          <a:ext cx="1955974" cy="907905"/>
        </a:xfrm>
        <a:prstGeom prst="ellipse">
          <a:avLst/>
        </a:prstGeom>
        <a:solidFill>
          <a:schemeClr val="accent4">
            <a:hueOff val="-2435329"/>
            <a:satOff val="14672"/>
            <a:lumOff val="1176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User feedback-driven improvements</a:t>
          </a:r>
        </a:p>
      </dsp:txBody>
      <dsp:txXfrm>
        <a:off x="6146456" y="361690"/>
        <a:ext cx="1383082" cy="641985"/>
      </dsp:txXfrm>
    </dsp:sp>
    <dsp:sp modelId="{50FE9981-E847-4688-AFDC-0BCD5F490BFA}">
      <dsp:nvSpPr>
        <dsp:cNvPr id="0" name=""/>
        <dsp:cNvSpPr/>
      </dsp:nvSpPr>
      <dsp:spPr>
        <a:xfrm rot="10800000">
          <a:off x="6599791" y="1427331"/>
          <a:ext cx="476412" cy="369192"/>
        </a:xfrm>
        <a:prstGeom prst="triangle">
          <a:avLst/>
        </a:prstGeom>
        <a:solidFill>
          <a:schemeClr val="accent4">
            <a:hueOff val="-2678862"/>
            <a:satOff val="16139"/>
            <a:lumOff val="1294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EBB271C-BD60-4F9F-BE63-C2411C492292}">
      <dsp:nvSpPr>
        <dsp:cNvPr id="0" name=""/>
        <dsp:cNvSpPr/>
      </dsp:nvSpPr>
      <dsp:spPr>
        <a:xfrm>
          <a:off x="5663830" y="2066320"/>
          <a:ext cx="2348334" cy="907905"/>
        </a:xfrm>
        <a:prstGeom prst="ellipse">
          <a:avLst/>
        </a:prstGeom>
        <a:solidFill>
          <a:schemeClr val="accent4">
            <a:hueOff val="-2841217"/>
            <a:satOff val="17118"/>
            <a:lumOff val="1372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Idea validation</a:t>
          </a:r>
        </a:p>
      </dsp:txBody>
      <dsp:txXfrm>
        <a:off x="6007736" y="2199280"/>
        <a:ext cx="1660522" cy="641985"/>
      </dsp:txXfrm>
    </dsp:sp>
    <dsp:sp modelId="{D5DA1338-D668-48B9-9054-52DC7A09B543}">
      <dsp:nvSpPr>
        <dsp:cNvPr id="0" name=""/>
        <dsp:cNvSpPr/>
      </dsp:nvSpPr>
      <dsp:spPr>
        <a:xfrm rot="10800000">
          <a:off x="6599791" y="3264921"/>
          <a:ext cx="476412" cy="369192"/>
        </a:xfrm>
        <a:prstGeom prst="triangle">
          <a:avLst/>
        </a:prstGeom>
        <a:solidFill>
          <a:schemeClr val="accent4">
            <a:hueOff val="-3125339"/>
            <a:satOff val="18829"/>
            <a:lumOff val="1509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5CB649B-1258-4FC2-91C5-72A59ADF0662}">
      <dsp:nvSpPr>
        <dsp:cNvPr id="0" name=""/>
        <dsp:cNvSpPr/>
      </dsp:nvSpPr>
      <dsp:spPr>
        <a:xfrm>
          <a:off x="6110991" y="3903910"/>
          <a:ext cx="1454011" cy="907905"/>
        </a:xfrm>
        <a:prstGeom prst="ellipse">
          <a:avLst/>
        </a:prstGeom>
        <a:solidFill>
          <a:schemeClr val="accent4">
            <a:hueOff val="-3247105"/>
            <a:satOff val="19563"/>
            <a:lumOff val="156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Modular architecture</a:t>
          </a:r>
        </a:p>
      </dsp:txBody>
      <dsp:txXfrm>
        <a:off x="6323926" y="4036870"/>
        <a:ext cx="1028141" cy="641985"/>
      </dsp:txXfrm>
    </dsp:sp>
    <dsp:sp modelId="{0E8CB613-91D4-4E75-A55E-F60E261D9730}">
      <dsp:nvSpPr>
        <dsp:cNvPr id="0" name=""/>
        <dsp:cNvSpPr/>
      </dsp:nvSpPr>
      <dsp:spPr>
        <a:xfrm rot="5400000">
          <a:off x="8042874" y="4173267"/>
          <a:ext cx="476412" cy="369192"/>
        </a:xfrm>
        <a:prstGeom prst="triangle">
          <a:avLst/>
        </a:prstGeom>
        <a:solidFill>
          <a:schemeClr val="accent4">
            <a:hueOff val="-3571816"/>
            <a:satOff val="21519"/>
            <a:lumOff val="1725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536E295-1F2A-4B19-A7F8-94006D204643}">
      <dsp:nvSpPr>
        <dsp:cNvPr id="0" name=""/>
        <dsp:cNvSpPr/>
      </dsp:nvSpPr>
      <dsp:spPr>
        <a:xfrm>
          <a:off x="8976260" y="3903910"/>
          <a:ext cx="1734236" cy="907905"/>
        </a:xfrm>
        <a:prstGeom prst="ellipse">
          <a:avLst/>
        </a:prstGeom>
        <a:solidFill>
          <a:schemeClr val="accent4">
            <a:hueOff val="-3652993"/>
            <a:satOff val="22008"/>
            <a:lumOff val="176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Faster development &amp; debugging</a:t>
          </a:r>
        </a:p>
      </dsp:txBody>
      <dsp:txXfrm>
        <a:off x="9230233" y="4036870"/>
        <a:ext cx="1226290" cy="641985"/>
      </dsp:txXfrm>
    </dsp:sp>
    <dsp:sp modelId="{FE4E5F0C-6866-4EC2-BA20-3165AE625430}">
      <dsp:nvSpPr>
        <dsp:cNvPr id="0" name=""/>
        <dsp:cNvSpPr/>
      </dsp:nvSpPr>
      <dsp:spPr>
        <a:xfrm rot="629492">
          <a:off x="9764537" y="3312701"/>
          <a:ext cx="476412" cy="369192"/>
        </a:xfrm>
        <a:prstGeom prst="triangle">
          <a:avLst/>
        </a:prstGeom>
        <a:solidFill>
          <a:schemeClr val="accent4">
            <a:hueOff val="-4018293"/>
            <a:satOff val="24209"/>
            <a:lumOff val="194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C90A97F-E767-44A0-ADA4-A7C523865BA6}">
      <dsp:nvSpPr>
        <dsp:cNvPr id="0" name=""/>
        <dsp:cNvSpPr/>
      </dsp:nvSpPr>
      <dsp:spPr>
        <a:xfrm>
          <a:off x="9007847" y="2202415"/>
          <a:ext cx="2301250" cy="907905"/>
        </a:xfrm>
        <a:prstGeom prst="ellipse">
          <a:avLst/>
        </a:prstGeom>
        <a:solidFill>
          <a:schemeClr val="accent4">
            <a:hueOff val="-4058882"/>
            <a:satOff val="24454"/>
            <a:lumOff val="196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Working prototype</a:t>
          </a:r>
        </a:p>
      </dsp:txBody>
      <dsp:txXfrm>
        <a:off x="9344857" y="2335375"/>
        <a:ext cx="1627230" cy="641985"/>
      </dsp:txXfrm>
    </dsp:sp>
    <dsp:sp modelId="{C4E0BC8F-2D71-4307-B11A-0CFB5455BDB3}">
      <dsp:nvSpPr>
        <dsp:cNvPr id="0" name=""/>
        <dsp:cNvSpPr/>
      </dsp:nvSpPr>
      <dsp:spPr>
        <a:xfrm rot="19928306">
          <a:off x="9484783" y="1647951"/>
          <a:ext cx="476412" cy="369192"/>
        </a:xfrm>
        <a:prstGeom prst="triangle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F04FBA5-DDE4-4B00-9E5A-3CDE3ED9B396}">
      <dsp:nvSpPr>
        <dsp:cNvPr id="0" name=""/>
        <dsp:cNvSpPr/>
      </dsp:nvSpPr>
      <dsp:spPr>
        <a:xfrm>
          <a:off x="8533531" y="189310"/>
          <a:ext cx="1361178" cy="1361178"/>
        </a:xfrm>
        <a:prstGeom prst="ellipse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/>
            <a:t>Concept feasibility proof</a:t>
          </a:r>
        </a:p>
      </dsp:txBody>
      <dsp:txXfrm>
        <a:off x="8732871" y="388650"/>
        <a:ext cx="962498" cy="9624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E3984C-6341-448F-BE81-D13DCEE9AA25}">
      <dsp:nvSpPr>
        <dsp:cNvPr id="0" name=""/>
        <dsp:cNvSpPr/>
      </dsp:nvSpPr>
      <dsp:spPr>
        <a:xfrm>
          <a:off x="2858049" y="721"/>
          <a:ext cx="2084556" cy="108376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Challenge</a:t>
          </a:r>
        </a:p>
      </dsp:txBody>
      <dsp:txXfrm>
        <a:off x="3163325" y="159435"/>
        <a:ext cx="1474004" cy="766336"/>
      </dsp:txXfrm>
    </dsp:sp>
    <dsp:sp modelId="{3240D39C-02E1-48B4-AD0D-2E9103FEC110}">
      <dsp:nvSpPr>
        <dsp:cNvPr id="0" name=""/>
        <dsp:cNvSpPr/>
      </dsp:nvSpPr>
      <dsp:spPr>
        <a:xfrm>
          <a:off x="7697511" y="287247"/>
          <a:ext cx="628583" cy="628583"/>
        </a:xfrm>
        <a:prstGeom prst="mathPlus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7780830" y="527617"/>
        <a:ext cx="461945" cy="147843"/>
      </dsp:txXfrm>
    </dsp:sp>
    <dsp:sp modelId="{3A17DB22-1C78-4427-9D17-DDE242F8BB8D}">
      <dsp:nvSpPr>
        <dsp:cNvPr id="0" name=""/>
        <dsp:cNvSpPr/>
      </dsp:nvSpPr>
      <dsp:spPr>
        <a:xfrm>
          <a:off x="5747192" y="721"/>
          <a:ext cx="1865874" cy="1083764"/>
        </a:xfrm>
        <a:prstGeom prst="ellipse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Persistency</a:t>
          </a:r>
        </a:p>
      </dsp:txBody>
      <dsp:txXfrm>
        <a:off x="6020443" y="159435"/>
        <a:ext cx="1319372" cy="766336"/>
      </dsp:txXfrm>
    </dsp:sp>
    <dsp:sp modelId="{2FBADD83-5404-4969-801E-BB8C31020FD4}">
      <dsp:nvSpPr>
        <dsp:cNvPr id="0" name=""/>
        <dsp:cNvSpPr/>
      </dsp:nvSpPr>
      <dsp:spPr>
        <a:xfrm>
          <a:off x="5042619" y="277146"/>
          <a:ext cx="628583" cy="628583"/>
        </a:xfrm>
        <a:prstGeom prst="mathEqual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100" kern="1200"/>
        </a:p>
      </dsp:txBody>
      <dsp:txXfrm>
        <a:off x="5125938" y="406634"/>
        <a:ext cx="461945" cy="369607"/>
      </dsp:txXfrm>
    </dsp:sp>
    <dsp:sp modelId="{5E17F79A-BD8C-4317-BC89-49389E985D21}">
      <dsp:nvSpPr>
        <dsp:cNvPr id="0" name=""/>
        <dsp:cNvSpPr/>
      </dsp:nvSpPr>
      <dsp:spPr>
        <a:xfrm>
          <a:off x="8417654" y="721"/>
          <a:ext cx="2115248" cy="1083764"/>
        </a:xfrm>
        <a:prstGeom prst="ellipse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Scalability</a:t>
          </a:r>
        </a:p>
      </dsp:txBody>
      <dsp:txXfrm>
        <a:off x="8727425" y="159435"/>
        <a:ext cx="1495706" cy="7663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ADD0D8-D0E1-4ED5-B5D9-9832D5906B19}">
      <dsp:nvSpPr>
        <dsp:cNvPr id="0" name=""/>
        <dsp:cNvSpPr/>
      </dsp:nvSpPr>
      <dsp:spPr>
        <a:xfrm rot="5400000">
          <a:off x="5005281" y="-1946050"/>
          <a:ext cx="1043516" cy="520192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25400" h="25400"/>
          <a:bevelB w="25400" h="254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700" kern="1200" dirty="0"/>
            <a:t>Democratizes access to high-quality educational tools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700" kern="1200"/>
            <a:t>Bridging the digital divide between urban and rural students.</a:t>
          </a:r>
          <a:endParaRPr lang="en-IN" sz="1700" kern="1200" dirty="0"/>
        </a:p>
      </dsp:txBody>
      <dsp:txXfrm rot="-5400000">
        <a:off x="2926079" y="184092"/>
        <a:ext cx="5150980" cy="941636"/>
      </dsp:txXfrm>
    </dsp:sp>
    <dsp:sp modelId="{D586A738-7E17-4933-9114-DD84E60577BF}">
      <dsp:nvSpPr>
        <dsp:cNvPr id="0" name=""/>
        <dsp:cNvSpPr/>
      </dsp:nvSpPr>
      <dsp:spPr>
        <a:xfrm>
          <a:off x="0" y="2711"/>
          <a:ext cx="2926080" cy="130439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2900" b="1" kern="1200" dirty="0"/>
            <a:t>Social:</a:t>
          </a:r>
          <a:endParaRPr lang="en-IN" sz="2900" kern="1200" dirty="0"/>
        </a:p>
      </dsp:txBody>
      <dsp:txXfrm>
        <a:off x="63675" y="66386"/>
        <a:ext cx="2798730" cy="1177045"/>
      </dsp:txXfrm>
    </dsp:sp>
    <dsp:sp modelId="{BC607139-8A95-4C12-867D-B736571FDF0E}">
      <dsp:nvSpPr>
        <dsp:cNvPr id="0" name=""/>
        <dsp:cNvSpPr/>
      </dsp:nvSpPr>
      <dsp:spPr>
        <a:xfrm rot="5400000">
          <a:off x="5005281" y="-576434"/>
          <a:ext cx="1043516" cy="5201920"/>
        </a:xfrm>
        <a:prstGeom prst="round2SameRect">
          <a:avLst/>
        </a:prstGeom>
        <a:solidFill>
          <a:schemeClr val="accent3">
            <a:tint val="40000"/>
            <a:alpha val="90000"/>
            <a:hueOff val="3572285"/>
            <a:satOff val="-4598"/>
            <a:lumOff val="-358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25400" h="25400"/>
          <a:bevelB w="25400" h="254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700" kern="1200" dirty="0"/>
            <a:t>Reduces the financial burden on students and parents who would otherwise need to purchase expensive educational software.</a:t>
          </a:r>
        </a:p>
      </dsp:txBody>
      <dsp:txXfrm rot="-5400000">
        <a:off x="2926079" y="1553708"/>
        <a:ext cx="5150980" cy="941636"/>
      </dsp:txXfrm>
    </dsp:sp>
    <dsp:sp modelId="{E9C7152C-18D9-4910-8CF6-13FBEFBFCB2B}">
      <dsp:nvSpPr>
        <dsp:cNvPr id="0" name=""/>
        <dsp:cNvSpPr/>
      </dsp:nvSpPr>
      <dsp:spPr>
        <a:xfrm>
          <a:off x="0" y="1372327"/>
          <a:ext cx="2926080" cy="1304395"/>
        </a:xfrm>
        <a:prstGeom prst="roundRect">
          <a:avLst/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b="1" kern="1200"/>
            <a:t>Economic:</a:t>
          </a:r>
          <a:endParaRPr lang="en-IN" sz="2900" kern="1200" dirty="0"/>
        </a:p>
      </dsp:txBody>
      <dsp:txXfrm>
        <a:off x="63675" y="1436002"/>
        <a:ext cx="2798730" cy="1177045"/>
      </dsp:txXfrm>
    </dsp:sp>
    <dsp:sp modelId="{9835A6C8-0C01-43FC-A408-771176DB6869}">
      <dsp:nvSpPr>
        <dsp:cNvPr id="0" name=""/>
        <dsp:cNvSpPr/>
      </dsp:nvSpPr>
      <dsp:spPr>
        <a:xfrm rot="5400000">
          <a:off x="5005281" y="793181"/>
          <a:ext cx="1043516" cy="5201920"/>
        </a:xfrm>
        <a:prstGeom prst="round2SameRect">
          <a:avLst/>
        </a:prstGeom>
        <a:solidFill>
          <a:schemeClr val="accent3">
            <a:tint val="40000"/>
            <a:alpha val="90000"/>
            <a:hueOff val="7144569"/>
            <a:satOff val="-9195"/>
            <a:lumOff val="-717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25400" h="25400"/>
          <a:bevelB w="25400" h="254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700" kern="1200" dirty="0"/>
            <a:t>Fosters hands-on, creative learning by making complex tools simple and accessible.</a:t>
          </a:r>
        </a:p>
      </dsp:txBody>
      <dsp:txXfrm rot="-5400000">
        <a:off x="2926079" y="2923323"/>
        <a:ext cx="5150980" cy="941636"/>
      </dsp:txXfrm>
    </dsp:sp>
    <dsp:sp modelId="{46F2E8A8-A02B-4429-B768-F8AFC04BBB9B}">
      <dsp:nvSpPr>
        <dsp:cNvPr id="0" name=""/>
        <dsp:cNvSpPr/>
      </dsp:nvSpPr>
      <dsp:spPr>
        <a:xfrm>
          <a:off x="0" y="2741943"/>
          <a:ext cx="2926080" cy="1304395"/>
        </a:xfrm>
        <a:prstGeom prst="roundRect">
          <a:avLst/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b="1" kern="1200"/>
            <a:t>Educational:</a:t>
          </a:r>
          <a:endParaRPr lang="en-IN" sz="2900" kern="1200" dirty="0"/>
        </a:p>
      </dsp:txBody>
      <dsp:txXfrm>
        <a:off x="63675" y="2805618"/>
        <a:ext cx="2798730" cy="1177045"/>
      </dsp:txXfrm>
    </dsp:sp>
    <dsp:sp modelId="{A8EABC9C-D616-4F3D-B3A6-80F31E16948E}">
      <dsp:nvSpPr>
        <dsp:cNvPr id="0" name=""/>
        <dsp:cNvSpPr/>
      </dsp:nvSpPr>
      <dsp:spPr>
        <a:xfrm rot="5400000">
          <a:off x="5005281" y="2162797"/>
          <a:ext cx="1043516" cy="5201920"/>
        </a:xfrm>
        <a:prstGeom prst="round2SameRect">
          <a:avLst/>
        </a:prstGeom>
        <a:solidFill>
          <a:schemeClr val="accent3">
            <a:tint val="40000"/>
            <a:alpha val="90000"/>
            <a:hueOff val="10716854"/>
            <a:satOff val="-13793"/>
            <a:lumOff val="-107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25400" h="25400"/>
          <a:bevelB w="25400" h="254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700" kern="1200" dirty="0"/>
            <a:t>Reduces the need for physical textbooks and materials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700" kern="1200"/>
            <a:t>Promoting a paperless learning environment.</a:t>
          </a:r>
          <a:endParaRPr lang="en-IN" sz="1700" kern="1200" dirty="0"/>
        </a:p>
      </dsp:txBody>
      <dsp:txXfrm rot="-5400000">
        <a:off x="2926079" y="4292939"/>
        <a:ext cx="5150980" cy="941636"/>
      </dsp:txXfrm>
    </dsp:sp>
    <dsp:sp modelId="{5AE2485C-3BE9-45F9-A455-8C3E03F2C95D}">
      <dsp:nvSpPr>
        <dsp:cNvPr id="0" name=""/>
        <dsp:cNvSpPr/>
      </dsp:nvSpPr>
      <dsp:spPr>
        <a:xfrm>
          <a:off x="0" y="4111559"/>
          <a:ext cx="2926080" cy="1304395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b="1" kern="1200" dirty="0"/>
            <a:t>Environmental:</a:t>
          </a:r>
          <a:endParaRPr lang="en-IN" sz="2900" kern="1200" dirty="0"/>
        </a:p>
      </dsp:txBody>
      <dsp:txXfrm>
        <a:off x="63675" y="4175234"/>
        <a:ext cx="2798730" cy="11770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9/25/2025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inspyrx.streamlit.app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790738-CFC9-4A5E-8424-6B42AA5706F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045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IN" sz="1200" b="1" dirty="0"/>
              <a:t>Technologies Used:</a:t>
            </a:r>
            <a:endParaRPr lang="en-IN" sz="1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Frontend &amp; Core Framework:</a:t>
            </a:r>
            <a:r>
              <a:rPr lang="en-IN" sz="1200" dirty="0"/>
              <a:t> </a:t>
            </a:r>
            <a:r>
              <a:rPr lang="en-IN" sz="1200" dirty="0" err="1"/>
              <a:t>Streamlit</a:t>
            </a:r>
            <a:r>
              <a:rPr lang="en-IN" sz="1200" dirty="0"/>
              <a:t> (Python)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Interactive Components:</a:t>
            </a:r>
            <a:r>
              <a:rPr lang="en-IN" sz="1200" dirty="0"/>
              <a:t> HTML, CSS, JavaScript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Educational Tools:</a:t>
            </a:r>
            <a:r>
              <a:rPr lang="en-IN" sz="1200" dirty="0"/>
              <a:t> GeoGebra (via JavaScript Applet), Scratch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AI Integration:</a:t>
            </a:r>
            <a:r>
              <a:rPr lang="en-IN" sz="1200" dirty="0"/>
              <a:t> ChatGPT API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Additional Frameworks:</a:t>
            </a:r>
            <a:r>
              <a:rPr lang="en-IN" sz="1200" dirty="0"/>
              <a:t> Bootstrap or Tailwind CSS (for styling)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200" dirty="0"/>
              <a:t> We propose a unified, web-based platform that integrates multiple educational tools and content into a single, intuitive interface. Our solution provides a central hub for students to access interactive learning experiences without the need for multiple applications or costly software.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200" dirty="0"/>
              <a:t>  Our platform's innovation lies in its seamless integration of diverse learning tools—from a geometry applet (</a:t>
            </a:r>
            <a:r>
              <a:rPr lang="en-IN" sz="1200" b="1" dirty="0"/>
              <a:t>GeoGebra</a:t>
            </a:r>
            <a:r>
              <a:rPr lang="en-IN" sz="1200" dirty="0"/>
              <a:t>) to a visually programmed environment (</a:t>
            </a:r>
            <a:r>
              <a:rPr lang="en-IN" sz="1200" b="1" dirty="0"/>
              <a:t>Scratch</a:t>
            </a:r>
            <a:r>
              <a:rPr lang="en-IN" sz="1200" dirty="0"/>
              <a:t>) and —all within a single, lightweight application.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200" dirty="0"/>
              <a:t>This "</a:t>
            </a:r>
            <a:r>
              <a:rPr lang="en-IN" sz="1200" b="1" dirty="0"/>
              <a:t>one-stop-shop</a:t>
            </a:r>
            <a:r>
              <a:rPr lang="en-IN" sz="1200" dirty="0"/>
              <a:t>" approach reduces friction, lowers the technical barrier for users, and encourages a holistic, hands-on learning experience. The use of a </a:t>
            </a:r>
            <a:r>
              <a:rPr lang="en-IN" sz="1200" dirty="0" err="1"/>
              <a:t>Streamlit</a:t>
            </a:r>
            <a:r>
              <a:rPr lang="en-IN" sz="1200" dirty="0"/>
              <a:t> frontend makes the app accessible on a wide range of devices, including low-powered computers.</a:t>
            </a:r>
            <a:endParaRPr lang="en-US" dirty="0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IN" sz="1200" dirty="0"/>
              <a:t>Our approach follows an agile, iterative process focused on rapid prototyping and user feedback. We began with a proof-of-concept prototype, building a working version of the application using </a:t>
            </a:r>
            <a:r>
              <a:rPr lang="en-IN" sz="1200" dirty="0" err="1"/>
              <a:t>Streamlit</a:t>
            </a:r>
            <a:r>
              <a:rPr lang="en-IN" sz="1200" dirty="0"/>
              <a:t> to quickly integrate the core functionalities. This allowed us to immediately test the user experience and validate our core idea. The modular architecture of the project enables a faster development cycle and easier debugging. The current working prototype is the result of this approach, proving the feasibility of our concept.</a:t>
            </a: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IN" sz="1200" b="1" dirty="0"/>
              <a:t>Feasibility:</a:t>
            </a:r>
            <a:r>
              <a:rPr lang="en-IN" sz="1200" dirty="0"/>
              <a:t> </a:t>
            </a:r>
          </a:p>
          <a:p>
            <a:r>
              <a:rPr lang="en-IN" sz="1200" dirty="0"/>
              <a:t>  Our solution is highly feasible, built on the principle that education must be </a:t>
            </a:r>
            <a:r>
              <a:rPr lang="en-IN" sz="1200" b="1" dirty="0"/>
              <a:t>free</a:t>
            </a:r>
            <a:r>
              <a:rPr lang="en-IN" sz="1200" dirty="0"/>
              <a:t> and accessible. By using open-source tools and a no-cost platform like </a:t>
            </a:r>
            <a:r>
              <a:rPr lang="en-IN" sz="1200" dirty="0" err="1"/>
              <a:t>Streamlit</a:t>
            </a:r>
            <a:r>
              <a:rPr lang="en-IN" sz="1200" dirty="0"/>
              <a:t>, we eliminate financial barriers for both students and the team. The absence of a login system or data storage addresses privacy concerns and prevents data leaks, making the platform safe and trustworthy. Revenue can be generated through a non-intrusive model, such as </a:t>
            </a:r>
            <a:r>
              <a:rPr lang="en-IN" sz="1200" b="1" dirty="0"/>
              <a:t>Google </a:t>
            </a:r>
            <a:r>
              <a:rPr lang="en-IN" sz="1200" b="1" dirty="0" err="1"/>
              <a:t>Adsense</a:t>
            </a:r>
            <a:r>
              <a:rPr lang="en-IN" sz="1200" dirty="0"/>
              <a:t>, once the platform gains traction.</a:t>
            </a:r>
          </a:p>
          <a:p>
            <a:r>
              <a:rPr lang="en-IN" sz="1200" b="1" dirty="0"/>
              <a:t>Challenges:</a:t>
            </a:r>
            <a:endParaRPr lang="en-IN" sz="1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Persistence:</a:t>
            </a:r>
            <a:r>
              <a:rPr lang="en-IN" sz="1200" dirty="0"/>
              <a:t> </a:t>
            </a:r>
            <a:r>
              <a:rPr lang="en-IN" sz="1200" dirty="0" err="1"/>
              <a:t>Streamlit</a:t>
            </a:r>
            <a:r>
              <a:rPr lang="en-IN" sz="1200" dirty="0"/>
              <a:t> is designed for prototyping and lacks native state persistence. Data, such as chat history or user creations, is lost when the app is refreshed.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Scalability:</a:t>
            </a:r>
            <a:r>
              <a:rPr lang="en-IN" sz="1200" dirty="0"/>
              <a:t> The current local-first approach is not scalable for a large user base without significant infrastructure investment.</a:t>
            </a:r>
          </a:p>
          <a:p>
            <a:r>
              <a:rPr lang="en-IN" sz="1200" b="1" dirty="0"/>
              <a:t>Strategies for Overcoming Challenges:</a:t>
            </a:r>
            <a:r>
              <a:rPr lang="en-IN" sz="1200" dirty="0"/>
              <a:t> </a:t>
            </a:r>
          </a:p>
          <a:p>
            <a:r>
              <a:rPr lang="en-IN" sz="1200" dirty="0"/>
              <a:t>  To address the persistence and scalability challenges, we plan to transition to a more robust, full-stack framework. We will migrate to a versatile framework like </a:t>
            </a:r>
            <a:r>
              <a:rPr lang="en-IN" sz="1200" b="1" dirty="0"/>
              <a:t>Flask</a:t>
            </a:r>
            <a:r>
              <a:rPr lang="en-IN" sz="1200" dirty="0"/>
              <a:t> or </a:t>
            </a:r>
            <a:r>
              <a:rPr lang="en-IN" sz="1200" b="1" dirty="0"/>
              <a:t>React.js</a:t>
            </a:r>
            <a:r>
              <a:rPr lang="en-IN" sz="1200" dirty="0"/>
              <a:t>. This will allow us to implement user authentication, database integration (e.g., Firebase, </a:t>
            </a:r>
            <a:r>
              <a:rPr lang="en-IN" sz="1200" dirty="0" err="1"/>
              <a:t>Firestore</a:t>
            </a:r>
            <a:r>
              <a:rPr lang="en-IN" sz="1200" dirty="0"/>
              <a:t>), and persistent storage, turning the prototype into a fully functional, scalable web application.</a:t>
            </a:r>
          </a:p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IN" sz="1200" b="1" dirty="0"/>
              <a:t>Target Audience:</a:t>
            </a:r>
            <a:r>
              <a:rPr lang="en-IN" sz="1200" dirty="0"/>
              <a:t> </a:t>
            </a:r>
          </a:p>
          <a:p>
            <a:r>
              <a:rPr lang="en-IN" sz="1200" dirty="0"/>
              <a:t>  Our solution is designed for </a:t>
            </a:r>
            <a:r>
              <a:rPr lang="en-IN" sz="1200" b="1" dirty="0"/>
              <a:t>school and college students and their parents</a:t>
            </a:r>
            <a:r>
              <a:rPr lang="en-IN" sz="1200" dirty="0"/>
              <a:t>. By providing an easy-to-use, integrated platform, we can empower students to take control of their learning outside of the classroom.</a:t>
            </a:r>
          </a:p>
          <a:p>
            <a:r>
              <a:rPr lang="en-IN" sz="1200" b="1" dirty="0"/>
              <a:t>Benefits of the Solution:</a:t>
            </a:r>
            <a:endParaRPr lang="en-IN" sz="12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Social:</a:t>
            </a:r>
            <a:r>
              <a:rPr lang="en-IN" sz="1200" dirty="0"/>
              <a:t> Democratizes access to high-quality educational tools, bridging the digital divide between urban and rural students.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Economic:</a:t>
            </a:r>
            <a:r>
              <a:rPr lang="en-IN" sz="1200" dirty="0"/>
              <a:t> Reduces the financial burden on students and parents who would otherwise need to purchase expensive educational software.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Educational:</a:t>
            </a:r>
            <a:r>
              <a:rPr lang="en-IN" sz="1200" dirty="0"/>
              <a:t> Fosters hands-on, creative learning by making complex tools simple and accessible.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1200" b="1" dirty="0"/>
              <a:t>Environmental:</a:t>
            </a:r>
            <a:r>
              <a:rPr lang="en-IN" sz="1200" dirty="0"/>
              <a:t> Reduces the need for physical textbooks and materials, promoting a paperless learning environment.</a:t>
            </a:r>
          </a:p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IN" sz="1200" dirty="0"/>
              <a:t> Our work is inspired by and builds upon the foundations of existing open-source and educational tools &amp; can be extended to an online education app like </a:t>
            </a:r>
            <a:r>
              <a:rPr lang="en-IN" sz="1200" b="1" dirty="0"/>
              <a:t>Coursera</a:t>
            </a:r>
            <a:r>
              <a:rPr lang="en-IN" sz="1200" dirty="0"/>
              <a:t>.</a:t>
            </a:r>
          </a:p>
          <a:p>
            <a:pPr lvl="0"/>
            <a:r>
              <a:rPr lang="en-IN" sz="1200" b="1" dirty="0"/>
              <a:t>Our prototype is ready at:</a:t>
            </a:r>
            <a:r>
              <a:rPr lang="en-IN" sz="1200" dirty="0"/>
              <a:t> </a:t>
            </a:r>
            <a:r>
              <a:rPr lang="en-IN" sz="1200" u="sng" dirty="0" err="1">
                <a:hlinkClick r:id="rId3" tooltip="null"/>
              </a:rPr>
              <a:t>inspyrx.streamlit.app</a:t>
            </a:r>
            <a:endParaRPr lang="en-IN" sz="1200" dirty="0"/>
          </a:p>
          <a:p>
            <a:pPr lvl="0"/>
            <a:r>
              <a:rPr lang="en-IN" sz="1200" dirty="0"/>
              <a:t> We have also researched the official documentation and community resources for </a:t>
            </a:r>
            <a:r>
              <a:rPr lang="en-IN" sz="1200" dirty="0" err="1"/>
              <a:t>Streamlit</a:t>
            </a:r>
            <a:r>
              <a:rPr lang="en-IN" sz="1200" dirty="0"/>
              <a:t>, GeoGebra, Scratch, and the various APIs we have utilized.</a:t>
            </a:r>
          </a:p>
          <a:p>
            <a:endParaRPr lang="en-IN" sz="1200" b="1" dirty="0"/>
          </a:p>
          <a:p>
            <a:r>
              <a:rPr lang="en-IN" sz="1200" b="1" dirty="0"/>
              <a:t>Additional Features</a:t>
            </a:r>
            <a:endParaRPr lang="en-IN" sz="1200" dirty="0"/>
          </a:p>
          <a:p>
            <a:r>
              <a:rPr lang="en-IN" sz="1200" b="1" dirty="0"/>
              <a:t>Browser Extensions:</a:t>
            </a:r>
            <a:r>
              <a:rPr lang="en-IN" sz="1200" dirty="0"/>
              <a:t> </a:t>
            </a:r>
          </a:p>
          <a:p>
            <a:r>
              <a:rPr lang="en-IN" sz="1200" dirty="0"/>
              <a:t>  We will also provide companion browser extensions that can be installed and run locally with the app. These extensions will add powerful features such as a </a:t>
            </a:r>
            <a:r>
              <a:rPr lang="en-IN" sz="1200" b="1" dirty="0"/>
              <a:t>screen recorder </a:t>
            </a:r>
            <a:r>
              <a:rPr lang="en-IN" sz="1200" dirty="0"/>
              <a:t>and a </a:t>
            </a:r>
            <a:r>
              <a:rPr lang="en-IN" sz="1200" b="1" dirty="0"/>
              <a:t>voice assistant </a:t>
            </a:r>
            <a:r>
              <a:rPr lang="en-IN" sz="1200" dirty="0"/>
              <a:t>to enhance the learning experience.</a:t>
            </a: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9/25/2025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9/25/2025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9/25/2025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5.png"/><Relationship Id="rId5" Type="http://schemas.openxmlformats.org/officeDocument/2006/relationships/diagramData" Target="../diagrams/data1.xml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microsoft.com/office/2007/relationships/diagramDrawing" Target="../diagrams/drawing1.xml"/><Relationship Id="rId1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2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diagramData" Target="../diagrams/data3.xml"/><Relationship Id="rId12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microsoft.com/office/2007/relationships/diagramDrawing" Target="../diagrams/drawing3.xml"/><Relationship Id="rId5" Type="http://schemas.openxmlformats.org/officeDocument/2006/relationships/image" Target="../media/image9.jpeg"/><Relationship Id="rId15" Type="http://schemas.openxmlformats.org/officeDocument/2006/relationships/image" Target="../media/image14.png"/><Relationship Id="rId10" Type="http://schemas.openxmlformats.org/officeDocument/2006/relationships/diagramColors" Target="../diagrams/colors3.xml"/><Relationship Id="rId4" Type="http://schemas.openxmlformats.org/officeDocument/2006/relationships/image" Target="../media/image2.png"/><Relationship Id="rId9" Type="http://schemas.openxmlformats.org/officeDocument/2006/relationships/diagramQuickStyle" Target="../diagrams/quickStyle3.xml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image" Target="../media/image3.png"/><Relationship Id="rId7" Type="http://schemas.openxmlformats.org/officeDocument/2006/relationships/diagramData" Target="../diagrams/data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11" Type="http://schemas.microsoft.com/office/2007/relationships/diagramDrawing" Target="../diagrams/drawing4.xml"/><Relationship Id="rId5" Type="http://schemas.openxmlformats.org/officeDocument/2006/relationships/image" Target="../media/image15.jpeg"/><Relationship Id="rId10" Type="http://schemas.openxmlformats.org/officeDocument/2006/relationships/diagramColors" Target="../diagrams/colors4.xml"/><Relationship Id="rId4" Type="http://schemas.openxmlformats.org/officeDocument/2006/relationships/image" Target="../media/image2.png"/><Relationship Id="rId9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inspyrx.streamlit.app/" TargetMode="External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916"/>
          <a:stretch/>
        </p:blipFill>
        <p:spPr>
          <a:xfrm>
            <a:off x="6854891" y="1715881"/>
            <a:ext cx="3203509" cy="342623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75260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2025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6" y="1731457"/>
            <a:ext cx="6245291" cy="4374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 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SIH25048</a:t>
            </a:r>
            <a:r>
              <a:rPr lang="en-IN" sz="2000" dirty="0"/>
              <a:t> 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</a:t>
            </a:r>
          </a:p>
          <a:p>
            <a:pPr algn="ctr">
              <a:lnSpc>
                <a:spcPct val="150000"/>
              </a:lnSpc>
            </a:pPr>
            <a:r>
              <a:rPr lang="en-US" sz="2400" i="1" dirty="0">
                <a:solidFill>
                  <a:schemeClr val="tx2">
                    <a:lumMod val="7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Algerian" panose="04020705040A02060702" pitchFamily="82" charset="0"/>
                <a:cs typeface="Arial" panose="020B0604020202020204" pitchFamily="34" charset="0"/>
              </a:rPr>
              <a:t>Gamified Learning Platform for Rural Education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Theme- 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Smart Education 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PS Category-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Team ID-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Team Name-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InspyrX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Authority-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Govt. of Odisha</a:t>
            </a:r>
            <a:endParaRPr lang="en-I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www.sih.gov.in/img1/SIH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62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 descr="Your startup LOGO">
            <a:extLst>
              <a:ext uri="{FF2B5EF4-FFF2-40B4-BE49-F238E27FC236}">
                <a16:creationId xmlns:a16="http://schemas.microsoft.com/office/drawing/2014/main" id="{509C27B7-356D-D47E-16B0-3A5CC77F32B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9802268" y="4247535"/>
            <a:ext cx="2286000" cy="2286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253730" y="1311826"/>
            <a:ext cx="1168453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3200" b="1" u="sng" dirty="0" err="1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InspyrX</a:t>
            </a:r>
            <a:r>
              <a:rPr lang="en-US" sz="32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– The Gamified Learning Platform</a:t>
            </a:r>
            <a:r>
              <a:rPr lang="en-IN" sz="2400" dirty="0"/>
              <a:t>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Idea submission</a:t>
            </a: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914400" cy="9144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2" name="Picture 2" descr="https://www.sih.gov.in/img1/SIH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D1B32260-E925-50D9-254D-EEBF1AC220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6529" y="1800199"/>
            <a:ext cx="737894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Unified web-based platform- Central hub for interactive learning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10E40777-47F0-F33E-D88C-A901324CC7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4132954"/>
              </p:ext>
            </p:extLst>
          </p:nvPr>
        </p:nvGraphicFramePr>
        <p:xfrm>
          <a:off x="5498972" y="2418055"/>
          <a:ext cx="6083428" cy="3800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E897DF9D-81DE-65C0-774D-4D66CAA1C15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9600" y="2297823"/>
            <a:ext cx="1622323" cy="1486554"/>
          </a:xfrm>
          <a:prstGeom prst="rect">
            <a:avLst/>
          </a:prstGeom>
        </p:spPr>
      </p:pic>
      <p:pic>
        <p:nvPicPr>
          <p:cNvPr id="1033" name="Picture 9" descr="Scratch-cat-logo-300x300px - Junior Tech">
            <a:extLst>
              <a:ext uri="{FF2B5EF4-FFF2-40B4-BE49-F238E27FC236}">
                <a16:creationId xmlns:a16="http://schemas.microsoft.com/office/drawing/2014/main" id="{89990A6D-24AE-B194-FBB3-E2C4863F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493" y="2283775"/>
            <a:ext cx="1718950" cy="171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See the source image">
            <a:extLst>
              <a:ext uri="{FF2B5EF4-FFF2-40B4-BE49-F238E27FC236}">
                <a16:creationId xmlns:a16="http://schemas.microsoft.com/office/drawing/2014/main" id="{0ECB7ACC-BE7A-F837-20E7-D24AB9EE52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70" b="21686"/>
          <a:stretch>
            <a:fillRect/>
          </a:stretch>
        </p:blipFill>
        <p:spPr bwMode="auto">
          <a:xfrm>
            <a:off x="392551" y="3973827"/>
            <a:ext cx="1817490" cy="100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The Ultimate Programming Guide For Kids — SitePoint">
            <a:extLst>
              <a:ext uri="{FF2B5EF4-FFF2-40B4-BE49-F238E27FC236}">
                <a16:creationId xmlns:a16="http://schemas.microsoft.com/office/drawing/2014/main" id="{CB4FAF2E-CD95-D9D4-A854-AF138835D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72" y="5143500"/>
            <a:ext cx="2032002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9" name="Picture 25" descr="Html Css Logo Png">
            <a:extLst>
              <a:ext uri="{FF2B5EF4-FFF2-40B4-BE49-F238E27FC236}">
                <a16:creationId xmlns:a16="http://schemas.microsoft.com/office/drawing/2014/main" id="{2DE34050-B9E8-63FD-75A5-46B7EF3BA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5536" y="4278765"/>
            <a:ext cx="2868641" cy="181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465FF9DF-CFBA-4BE6-BFFB-85F067F098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>
                                            <p:graphicEl>
                                              <a:dgm id="{465FF9DF-CFBA-4BE6-BFFB-85F067F098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>
                                            <p:graphicEl>
                                              <a:dgm id="{465FF9DF-CFBA-4BE6-BFFB-85F067F098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>
                                            <p:graphicEl>
                                              <a:dgm id="{465FF9DF-CFBA-4BE6-BFFB-85F067F098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61E6EEF-376B-42E7-ABD2-4C42D96F60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>
                                            <p:graphicEl>
                                              <a:dgm id="{161E6EEF-376B-42E7-ABD2-4C42D96F60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">
                                            <p:graphicEl>
                                              <a:dgm id="{161E6EEF-376B-42E7-ABD2-4C42D96F60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>
                                            <p:graphicEl>
                                              <a:dgm id="{161E6EEF-376B-42E7-ABD2-4C42D96F60C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68BD763D-5A89-4440-BC87-6BB9D42278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">
                                            <p:graphicEl>
                                              <a:dgm id="{68BD763D-5A89-4440-BC87-6BB9D42278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">
                                            <p:graphicEl>
                                              <a:dgm id="{68BD763D-5A89-4440-BC87-6BB9D42278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">
                                            <p:graphicEl>
                                              <a:dgm id="{68BD763D-5A89-4440-BC87-6BB9D42278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A2F8F02-7493-47F1-A799-5B17CDD75E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">
                                            <p:graphicEl>
                                              <a:dgm id="{7A2F8F02-7493-47F1-A799-5B17CDD75E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">
                                            <p:graphicEl>
                                              <a:dgm id="{7A2F8F02-7493-47F1-A799-5B17CDD75E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">
                                            <p:graphicEl>
                                              <a:dgm id="{7A2F8F02-7493-47F1-A799-5B17CDD75E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C0FADD92-9FCC-4D92-A5BD-669E9DBF3A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1">
                                            <p:graphicEl>
                                              <a:dgm id="{C0FADD92-9FCC-4D92-A5BD-669E9DBF3A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1">
                                            <p:graphicEl>
                                              <a:dgm id="{C0FADD92-9FCC-4D92-A5BD-669E9DBF3A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1">
                                            <p:graphicEl>
                                              <a:dgm id="{C0FADD92-9FCC-4D92-A5BD-669E9DBF3A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D8A7F76-EA74-469E-A489-BBEE1ACCFF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1">
                                            <p:graphicEl>
                                              <a:dgm id="{BD8A7F76-EA74-469E-A489-BBEE1ACCFF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">
                                            <p:graphicEl>
                                              <a:dgm id="{BD8A7F76-EA74-469E-A489-BBEE1ACCFF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1">
                                            <p:graphicEl>
                                              <a:dgm id="{BD8A7F76-EA74-469E-A489-BBEE1ACCFF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/>
      <p:bldP spid="8" grpId="0"/>
      <p:bldGraphic spid="11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Idea submission</a:t>
            </a:r>
          </a:p>
        </p:txBody>
      </p:sp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914400" cy="9144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0E10AEC-488C-0298-6737-FEE8FB236D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8514556"/>
              </p:ext>
            </p:extLst>
          </p:nvPr>
        </p:nvGraphicFramePr>
        <p:xfrm>
          <a:off x="441450" y="1095375"/>
          <a:ext cx="11309098" cy="5040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85FE65-AE48-480C-B3BB-2795B8A963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A785FE65-AE48-480C-B3BB-2795B8A963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A785FE65-AE48-480C-B3BB-2795B8A963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A785FE65-AE48-480C-B3BB-2795B8A963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64EACE3-6962-49AC-8DA8-09D67B8E47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graphicEl>
                                              <a:dgm id="{864EACE3-6962-49AC-8DA8-09D67B8E475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graphicEl>
                                              <a:dgm id="{864EACE3-6962-49AC-8DA8-09D67B8E47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graphicEl>
                                              <a:dgm id="{864EACE3-6962-49AC-8DA8-09D67B8E47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842F7E5-5028-4B78-A12D-B587E61613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graphicEl>
                                              <a:dgm id="{B842F7E5-5028-4B78-A12D-B587E61613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graphicEl>
                                              <a:dgm id="{B842F7E5-5028-4B78-A12D-B587E61613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graphicEl>
                                              <a:dgm id="{B842F7E5-5028-4B78-A12D-B587E61613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0A6AD8-2DC4-4647-85D5-5E79CC4031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graphicEl>
                                              <a:dgm id="{2F0A6AD8-2DC4-4647-85D5-5E79CC4031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graphicEl>
                                              <a:dgm id="{2F0A6AD8-2DC4-4647-85D5-5E79CC4031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graphicEl>
                                              <a:dgm id="{2F0A6AD8-2DC4-4647-85D5-5E79CC4031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208B4FA-FB02-48F9-9821-B6777253E9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graphicEl>
                                              <a:dgm id="{A208B4FA-FB02-48F9-9821-B6777253E97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graphicEl>
                                              <a:dgm id="{A208B4FA-FB02-48F9-9821-B6777253E9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graphicEl>
                                              <a:dgm id="{A208B4FA-FB02-48F9-9821-B6777253E9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DBA4146-2D2F-4D40-A269-00FDB94997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>
                                            <p:graphicEl>
                                              <a:dgm id="{2DBA4146-2D2F-4D40-A269-00FDB94997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graphicEl>
                                              <a:dgm id="{2DBA4146-2D2F-4D40-A269-00FDB94997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graphicEl>
                                              <a:dgm id="{2DBA4146-2D2F-4D40-A269-00FDB94997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C4C3ADA-D650-4B60-A61F-54DE6113C7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">
                                            <p:graphicEl>
                                              <a:dgm id="{AC4C3ADA-D650-4B60-A61F-54DE6113C7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graphicEl>
                                              <a:dgm id="{AC4C3ADA-D650-4B60-A61F-54DE6113C7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graphicEl>
                                              <a:dgm id="{AC4C3ADA-D650-4B60-A61F-54DE6113C7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A5C626C-56F9-4D5E-891F-557604F1AD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>
                                            <p:graphicEl>
                                              <a:dgm id="{5A5C626C-56F9-4D5E-891F-557604F1AD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graphicEl>
                                              <a:dgm id="{5A5C626C-56F9-4D5E-891F-557604F1AD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>
                                            <p:graphicEl>
                                              <a:dgm id="{5A5C626C-56F9-4D5E-891F-557604F1AD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15B6C6C-6ECC-4C0D-9F56-7E82B6793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">
                                            <p:graphicEl>
                                              <a:dgm id="{015B6C6C-6ECC-4C0D-9F56-7E82B6793DB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graphicEl>
                                              <a:dgm id="{015B6C6C-6ECC-4C0D-9F56-7E82B6793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graphicEl>
                                              <a:dgm id="{015B6C6C-6ECC-4C0D-9F56-7E82B6793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53918DB-8313-4340-8F8C-176E715453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">
                                            <p:graphicEl>
                                              <a:dgm id="{653918DB-8313-4340-8F8C-176E715453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graphicEl>
                                              <a:dgm id="{653918DB-8313-4340-8F8C-176E715453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graphicEl>
                                              <a:dgm id="{653918DB-8313-4340-8F8C-176E715453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0936FF4-B96C-4F6C-932C-9D4B549FD4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">
                                            <p:graphicEl>
                                              <a:dgm id="{40936FF4-B96C-4F6C-932C-9D4B549FD4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">
                                            <p:graphicEl>
                                              <a:dgm id="{40936FF4-B96C-4F6C-932C-9D4B549FD4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">
                                            <p:graphicEl>
                                              <a:dgm id="{40936FF4-B96C-4F6C-932C-9D4B549FD4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BFDD4DB-C1FE-4D9E-B1C0-DF2FD562C2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">
                                            <p:graphicEl>
                                              <a:dgm id="{BBFDD4DB-C1FE-4D9E-B1C0-DF2FD562C2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">
                                            <p:graphicEl>
                                              <a:dgm id="{BBFDD4DB-C1FE-4D9E-B1C0-DF2FD562C2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">
                                            <p:graphicEl>
                                              <a:dgm id="{BBFDD4DB-C1FE-4D9E-B1C0-DF2FD562C2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9D66CC0-AF19-4F01-BB06-3DA94A570C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">
                                            <p:graphicEl>
                                              <a:dgm id="{99D66CC0-AF19-4F01-BB06-3DA94A570C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">
                                            <p:graphicEl>
                                              <a:dgm id="{99D66CC0-AF19-4F01-BB06-3DA94A570C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">
                                            <p:graphicEl>
                                              <a:dgm id="{99D66CC0-AF19-4F01-BB06-3DA94A570C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0FE9981-E847-4688-AFDC-0BCD5F490B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4">
                                            <p:graphicEl>
                                              <a:dgm id="{50FE9981-E847-4688-AFDC-0BCD5F490B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">
                                            <p:graphicEl>
                                              <a:dgm id="{50FE9981-E847-4688-AFDC-0BCD5F490B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">
                                            <p:graphicEl>
                                              <a:dgm id="{50FE9981-E847-4688-AFDC-0BCD5F490B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EBB271C-BD60-4F9F-BE63-C2411C4922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">
                                            <p:graphicEl>
                                              <a:dgm id="{DEBB271C-BD60-4F9F-BE63-C2411C4922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">
                                            <p:graphicEl>
                                              <a:dgm id="{DEBB271C-BD60-4F9F-BE63-C2411C4922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">
                                            <p:graphicEl>
                                              <a:dgm id="{DEBB271C-BD60-4F9F-BE63-C2411C4922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5DA1338-D668-48B9-9054-52DC7A09B5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4">
                                            <p:graphicEl>
                                              <a:dgm id="{D5DA1338-D668-48B9-9054-52DC7A09B5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">
                                            <p:graphicEl>
                                              <a:dgm id="{D5DA1338-D668-48B9-9054-52DC7A09B5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4">
                                            <p:graphicEl>
                                              <a:dgm id="{D5DA1338-D668-48B9-9054-52DC7A09B5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5CB649B-1258-4FC2-91C5-72A59ADF06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">
                                            <p:graphicEl>
                                              <a:dgm id="{05CB649B-1258-4FC2-91C5-72A59ADF06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">
                                            <p:graphicEl>
                                              <a:dgm id="{05CB649B-1258-4FC2-91C5-72A59ADF06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">
                                            <p:graphicEl>
                                              <a:dgm id="{05CB649B-1258-4FC2-91C5-72A59ADF06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E8CB613-91D4-4E75-A55E-F60E261D97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4">
                                            <p:graphicEl>
                                              <a:dgm id="{0E8CB613-91D4-4E75-A55E-F60E261D97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">
                                            <p:graphicEl>
                                              <a:dgm id="{0E8CB613-91D4-4E75-A55E-F60E261D97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">
                                            <p:graphicEl>
                                              <a:dgm id="{0E8CB613-91D4-4E75-A55E-F60E261D97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536E295-1F2A-4B19-A7F8-94006D2046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4">
                                            <p:graphicEl>
                                              <a:dgm id="{6536E295-1F2A-4B19-A7F8-94006D2046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4">
                                            <p:graphicEl>
                                              <a:dgm id="{6536E295-1F2A-4B19-A7F8-94006D2046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4">
                                            <p:graphicEl>
                                              <a:dgm id="{6536E295-1F2A-4B19-A7F8-94006D2046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E4E5F0C-6866-4EC2-BA20-3165AE625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4">
                                            <p:graphicEl>
                                              <a:dgm id="{FE4E5F0C-6866-4EC2-BA20-3165AE625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">
                                            <p:graphicEl>
                                              <a:dgm id="{FE4E5F0C-6866-4EC2-BA20-3165AE625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">
                                            <p:graphicEl>
                                              <a:dgm id="{FE4E5F0C-6866-4EC2-BA20-3165AE625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C90A97F-E767-44A0-ADA4-A7C523865B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4">
                                            <p:graphicEl>
                                              <a:dgm id="{3C90A97F-E767-44A0-ADA4-A7C523865B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">
                                            <p:graphicEl>
                                              <a:dgm id="{3C90A97F-E767-44A0-ADA4-A7C523865B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">
                                            <p:graphicEl>
                                              <a:dgm id="{3C90A97F-E767-44A0-ADA4-A7C523865B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4E0BC8F-2D71-4307-B11A-0CFB5455B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4">
                                            <p:graphicEl>
                                              <a:dgm id="{C4E0BC8F-2D71-4307-B11A-0CFB5455BDB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">
                                            <p:graphicEl>
                                              <a:dgm id="{C4E0BC8F-2D71-4307-B11A-0CFB5455B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4">
                                            <p:graphicEl>
                                              <a:dgm id="{C4E0BC8F-2D71-4307-B11A-0CFB5455BD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F04FBA5-DDE4-4B00-9E5A-3CDE3ED9B3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4">
                                            <p:graphicEl>
                                              <a:dgm id="{8F04FBA5-DDE4-4B00-9E5A-3CDE3ED9B3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4">
                                            <p:graphicEl>
                                              <a:dgm id="{8F04FBA5-DDE4-4B00-9E5A-3CDE3ED9B3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">
                                            <p:graphicEl>
                                              <a:dgm id="{8F04FBA5-DDE4-4B00-9E5A-3CDE3ED9B3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4517145" y="3900179"/>
            <a:ext cx="290259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/>
            <a:r>
              <a:rPr lang="en-IN" sz="2400" b="1" dirty="0"/>
              <a:t>Strategies for </a:t>
            </a:r>
          </a:p>
          <a:p>
            <a:pPr lvl="0"/>
            <a:r>
              <a:rPr lang="en-IN" sz="2400" b="1" dirty="0"/>
              <a:t>Overcoming Challenges:</a:t>
            </a:r>
            <a:r>
              <a:rPr lang="en-IN" sz="2400" dirty="0"/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</a:t>
            </a: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914400" cy="9144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ree education is abundant, all over the internet. It's the desire to ...">
            <a:extLst>
              <a:ext uri="{FF2B5EF4-FFF2-40B4-BE49-F238E27FC236}">
                <a16:creationId xmlns:a16="http://schemas.microsoft.com/office/drawing/2014/main" id="{B9E5654C-10B8-AD97-A657-8C346FBD23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20" b="30179"/>
          <a:stretch>
            <a:fillRect/>
          </a:stretch>
        </p:blipFill>
        <p:spPr bwMode="auto">
          <a:xfrm>
            <a:off x="466075" y="1328934"/>
            <a:ext cx="3633352" cy="241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¿Cómo crear una página web para Google Adsense?">
            <a:extLst>
              <a:ext uri="{FF2B5EF4-FFF2-40B4-BE49-F238E27FC236}">
                <a16:creationId xmlns:a16="http://schemas.microsoft.com/office/drawing/2014/main" id="{1A0D6F7E-1A26-716B-8421-2685D1897D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3" t="18732" r="16834" b="18853"/>
          <a:stretch>
            <a:fillRect/>
          </a:stretch>
        </p:blipFill>
        <p:spPr bwMode="auto">
          <a:xfrm>
            <a:off x="466075" y="3968353"/>
            <a:ext cx="3670137" cy="229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972763D-425A-354F-B5B3-8C9AEC5658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5094315"/>
              </p:ext>
            </p:extLst>
          </p:nvPr>
        </p:nvGraphicFramePr>
        <p:xfrm>
          <a:off x="1391028" y="1183037"/>
          <a:ext cx="13390952" cy="10852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2056" name="Picture 8" descr="Hamza's Portfolio">
            <a:extLst>
              <a:ext uri="{FF2B5EF4-FFF2-40B4-BE49-F238E27FC236}">
                <a16:creationId xmlns:a16="http://schemas.microsoft.com/office/drawing/2014/main" id="{4BED912A-C970-B961-D90A-6754E3854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371" y="2595665"/>
            <a:ext cx="1825244" cy="182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Collection of React Logo PNG. | PlusPNG">
            <a:extLst>
              <a:ext uri="{FF2B5EF4-FFF2-40B4-BE49-F238E27FC236}">
                <a16:creationId xmlns:a16="http://schemas.microsoft.com/office/drawing/2014/main" id="{8BBBF3E0-5A13-1229-4C77-16D2DDB12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371" y="4483326"/>
            <a:ext cx="1825244" cy="181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PostgreSQL Logo / Software / Logonoid.com">
            <a:extLst>
              <a:ext uri="{FF2B5EF4-FFF2-40B4-BE49-F238E27FC236}">
                <a16:creationId xmlns:a16="http://schemas.microsoft.com/office/drawing/2014/main" id="{0420DCFF-8C78-AA3B-7E83-7C4393021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9148" y="4066758"/>
            <a:ext cx="2108284" cy="2344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799022B-89CA-FF36-6AE6-6CDAC0510C59}"/>
              </a:ext>
            </a:extLst>
          </p:cNvPr>
          <p:cNvGrpSpPr/>
          <p:nvPr/>
        </p:nvGrpSpPr>
        <p:grpSpPr>
          <a:xfrm>
            <a:off x="8458121" y="5190626"/>
            <a:ext cx="668712" cy="698447"/>
            <a:chOff x="8288671" y="314625"/>
            <a:chExt cx="881723" cy="881723"/>
          </a:xfrm>
          <a:solidFill>
            <a:srgbClr val="39B0D4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6" name="Plus Sign 15">
              <a:extLst>
                <a:ext uri="{FF2B5EF4-FFF2-40B4-BE49-F238E27FC236}">
                  <a16:creationId xmlns:a16="http://schemas.microsoft.com/office/drawing/2014/main" id="{1D32DDEB-787E-C593-2F15-FEAC162900F1}"/>
                </a:ext>
              </a:extLst>
            </p:cNvPr>
            <p:cNvSpPr/>
            <p:nvPr/>
          </p:nvSpPr>
          <p:spPr>
            <a:xfrm>
              <a:off x="8288671" y="314625"/>
              <a:ext cx="881723" cy="881723"/>
            </a:xfrm>
            <a:prstGeom prst="mathPlus">
              <a:avLst/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Plus Sign 4">
              <a:extLst>
                <a:ext uri="{FF2B5EF4-FFF2-40B4-BE49-F238E27FC236}">
                  <a16:creationId xmlns:a16="http://schemas.microsoft.com/office/drawing/2014/main" id="{0028192F-2BB5-1AE5-BC12-0ECC74072832}"/>
                </a:ext>
              </a:extLst>
            </p:cNvPr>
            <p:cNvSpPr txBox="1"/>
            <p:nvPr/>
          </p:nvSpPr>
          <p:spPr>
            <a:xfrm>
              <a:off x="8405543" y="651796"/>
              <a:ext cx="647979" cy="20738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1400" kern="1200" dirty="0"/>
            </a:p>
          </p:txBody>
        </p:sp>
      </p:grpSp>
      <p:pic>
        <p:nvPicPr>
          <p:cNvPr id="2068" name="Picture 20" descr="SQLAlchemy ชุดเครื่องมือ SQL แบบโอเพ่นซอร์สและตัวทำแผนที่เชิงวัตถุ">
            <a:extLst>
              <a:ext uri="{FF2B5EF4-FFF2-40B4-BE49-F238E27FC236}">
                <a16:creationId xmlns:a16="http://schemas.microsoft.com/office/drawing/2014/main" id="{1C45E458-B1A5-DBFC-4B99-9590B666F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8541" y="2874318"/>
            <a:ext cx="2857343" cy="1292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0C1E3550-0462-B77E-BB55-7C641699A53F}"/>
              </a:ext>
            </a:extLst>
          </p:cNvPr>
          <p:cNvGrpSpPr/>
          <p:nvPr/>
        </p:nvGrpSpPr>
        <p:grpSpPr>
          <a:xfrm>
            <a:off x="8437635" y="3174636"/>
            <a:ext cx="668712" cy="698447"/>
            <a:chOff x="8288671" y="314625"/>
            <a:chExt cx="881723" cy="881723"/>
          </a:xfrm>
          <a:solidFill>
            <a:srgbClr val="39B0D4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9" name="Plus Sign 18">
              <a:extLst>
                <a:ext uri="{FF2B5EF4-FFF2-40B4-BE49-F238E27FC236}">
                  <a16:creationId xmlns:a16="http://schemas.microsoft.com/office/drawing/2014/main" id="{11ECF288-7BDA-6798-766B-14A1E22730F1}"/>
                </a:ext>
              </a:extLst>
            </p:cNvPr>
            <p:cNvSpPr/>
            <p:nvPr/>
          </p:nvSpPr>
          <p:spPr>
            <a:xfrm>
              <a:off x="8288671" y="314625"/>
              <a:ext cx="881723" cy="881723"/>
            </a:xfrm>
            <a:prstGeom prst="mathPlus">
              <a:avLst/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Plus Sign 4">
              <a:extLst>
                <a:ext uri="{FF2B5EF4-FFF2-40B4-BE49-F238E27FC236}">
                  <a16:creationId xmlns:a16="http://schemas.microsoft.com/office/drawing/2014/main" id="{FBF875A2-687C-14FB-8002-67D57B12C9A5}"/>
                </a:ext>
              </a:extLst>
            </p:cNvPr>
            <p:cNvSpPr txBox="1"/>
            <p:nvPr/>
          </p:nvSpPr>
          <p:spPr>
            <a:xfrm>
              <a:off x="8405543" y="651796"/>
              <a:ext cx="647979" cy="20738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1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/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3278520" y="1238547"/>
            <a:ext cx="5634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IN" sz="2400" b="1" dirty="0"/>
              <a:t>Benefits of the Solution:</a:t>
            </a:r>
            <a:endParaRPr lang="en-IN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</a:t>
            </a: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914400" cy="9144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6A5C85-245A-A932-BC95-C3EE4561B743}"/>
              </a:ext>
            </a:extLst>
          </p:cNvPr>
          <p:cNvSpPr txBox="1"/>
          <p:nvPr/>
        </p:nvSpPr>
        <p:spPr>
          <a:xfrm>
            <a:off x="329773" y="1257465"/>
            <a:ext cx="25412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Target Audience:</a:t>
            </a:r>
            <a:r>
              <a:rPr lang="en-IN" sz="2400" dirty="0"/>
              <a:t> </a:t>
            </a:r>
          </a:p>
        </p:txBody>
      </p:sp>
      <p:pic>
        <p:nvPicPr>
          <p:cNvPr id="3076" name="Picture 4" descr="student logo vector 8154360 Vector Art at Vecteezy">
            <a:extLst>
              <a:ext uri="{FF2B5EF4-FFF2-40B4-BE49-F238E27FC236}">
                <a16:creationId xmlns:a16="http://schemas.microsoft.com/office/drawing/2014/main" id="{125A4899-A3BF-1329-757A-F6780DC61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06" y="1791645"/>
            <a:ext cx="2448232" cy="244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Parents as Teachers Joins White House Initiative on Educational ...">
            <a:extLst>
              <a:ext uri="{FF2B5EF4-FFF2-40B4-BE49-F238E27FC236}">
                <a16:creationId xmlns:a16="http://schemas.microsoft.com/office/drawing/2014/main" id="{DB8F339F-7F1A-DB37-B394-C49D97918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193174"/>
            <a:ext cx="2448232" cy="201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2F975A-4F08-8028-B50E-3B2ED171EEA6}"/>
              </a:ext>
            </a:extLst>
          </p:cNvPr>
          <p:cNvSpPr txBox="1"/>
          <p:nvPr/>
        </p:nvSpPr>
        <p:spPr>
          <a:xfrm>
            <a:off x="8377084" y="2507226"/>
            <a:ext cx="36051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41B7B186-86AF-C900-EDB7-22AC7235FF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778473"/>
              </p:ext>
            </p:extLst>
          </p:nvPr>
        </p:nvGraphicFramePr>
        <p:xfrm>
          <a:off x="3337659" y="9352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D586A738-7E17-4933-9114-DD84E60577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graphicEl>
                                              <a:dgm id="{D586A738-7E17-4933-9114-DD84E60577B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BADD0D8-D0E1-4ED5-B5D9-9832D5906B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>
                                            <p:graphicEl>
                                              <a:dgm id="{FBADD0D8-D0E1-4ED5-B5D9-9832D5906B1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E9C7152C-18D9-4910-8CF6-13FBEFBFCB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graphicEl>
                                              <a:dgm id="{E9C7152C-18D9-4910-8CF6-13FBEFBFCB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C607139-8A95-4C12-867D-B736571FDF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BC607139-8A95-4C12-867D-B736571FDF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46F2E8A8-A02B-4429-B768-F8AFC04BBB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>
                                            <p:graphicEl>
                                              <a:dgm id="{46F2E8A8-A02B-4429-B768-F8AFC04BBB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9835A6C8-0C01-43FC-A408-771176DB68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>
                                            <p:graphicEl>
                                              <a:dgm id="{9835A6C8-0C01-43FC-A408-771176DB68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5AE2485C-3BE9-45F9-A455-8C3E03F2C9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>
                                            <p:graphicEl>
                                              <a:dgm id="{5AE2485C-3BE9-45F9-A455-8C3E03F2C9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8EABC9C-D616-4F3D-B3A6-80F31E1694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>
                                            <p:graphicEl>
                                              <a:dgm id="{A8EABC9C-D616-4F3D-B3A6-80F31E1694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/>
      <p:bldP spid="3" grpId="0"/>
      <p:bldGraphic spid="11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452990" y="1282571"/>
            <a:ext cx="1159442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/>
            <a:r>
              <a:rPr lang="en-IN" sz="2800" b="1" dirty="0"/>
              <a:t>Our prototype is ready at:</a:t>
            </a:r>
            <a:r>
              <a:rPr lang="en-IN" sz="2800" dirty="0"/>
              <a:t> </a:t>
            </a:r>
            <a:r>
              <a:rPr lang="en-IN" sz="2800" u="sng" dirty="0" err="1">
                <a:hlinkClick r:id="rId3" tooltip="null"/>
              </a:rPr>
              <a:t>inspyrx.streamlit.app</a:t>
            </a:r>
            <a:endParaRPr lang="en-IN" sz="2800" dirty="0"/>
          </a:p>
          <a:p>
            <a:endParaRPr lang="en-IN" sz="2800" b="1" dirty="0"/>
          </a:p>
          <a:p>
            <a:r>
              <a:rPr lang="en-IN" sz="2800" b="1" dirty="0"/>
              <a:t>Additional Features</a:t>
            </a:r>
            <a:endParaRPr lang="en-IN" sz="2800" dirty="0"/>
          </a:p>
          <a:p>
            <a:r>
              <a:rPr lang="en-IN" sz="2800" b="1" dirty="0"/>
              <a:t>Browser Extensions:</a:t>
            </a:r>
            <a:r>
              <a:rPr lang="en-IN" sz="2800" dirty="0"/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</a:t>
            </a:r>
          </a:p>
        </p:txBody>
      </p:sp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914400" cy="914400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1" name="Picture 2" descr="https://www.sih.gov.in/img1/SIH-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Video Recorder Logo">
            <a:extLst>
              <a:ext uri="{FF2B5EF4-FFF2-40B4-BE49-F238E27FC236}">
                <a16:creationId xmlns:a16="http://schemas.microsoft.com/office/drawing/2014/main" id="{D1266C30-A62E-7FFB-7318-767ECEF6C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965" y="3098453"/>
            <a:ext cx="2484235" cy="2484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Premium Photo | Simple 3d render logo for personal and enterprise ai ...">
            <a:extLst>
              <a:ext uri="{FF2B5EF4-FFF2-40B4-BE49-F238E27FC236}">
                <a16:creationId xmlns:a16="http://schemas.microsoft.com/office/drawing/2014/main" id="{35E2C811-D8E8-B01B-C567-0DFF83BB9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0200" y="3074275"/>
            <a:ext cx="4334134" cy="247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137736-0525-EC26-8A56-B7952F579FE1}"/>
              </a:ext>
            </a:extLst>
          </p:cNvPr>
          <p:cNvSpPr txBox="1"/>
          <p:nvPr/>
        </p:nvSpPr>
        <p:spPr>
          <a:xfrm>
            <a:off x="2586752" y="5789597"/>
            <a:ext cx="2484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Screen Recorder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7B1ADD-4901-C8EC-A496-D98388B900D9}"/>
              </a:ext>
            </a:extLst>
          </p:cNvPr>
          <p:cNvSpPr txBox="1"/>
          <p:nvPr/>
        </p:nvSpPr>
        <p:spPr>
          <a:xfrm>
            <a:off x="7121015" y="5784059"/>
            <a:ext cx="2962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AI Powered Voice Assistant</a:t>
            </a:r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4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build="p"/>
      <p:bldP spid="3" grpId="0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8781</TotalTime>
  <Words>955</Words>
  <Application>Microsoft Office PowerPoint</Application>
  <PresentationFormat>Widescreen</PresentationFormat>
  <Paragraphs>106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ＭＳ Ｐゴシック</vt:lpstr>
      <vt:lpstr>Algerian</vt:lpstr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SMART INDIA HACKATHON 2025</vt:lpstr>
      <vt:lpstr> IDEA TITLE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Minus Speed</cp:lastModifiedBy>
  <cp:revision>151</cp:revision>
  <dcterms:created xsi:type="dcterms:W3CDTF">2013-12-12T18:46:50Z</dcterms:created>
  <dcterms:modified xsi:type="dcterms:W3CDTF">2025-09-25T07:25:22Z</dcterms:modified>
  <cp:category/>
</cp:coreProperties>
</file>

<file path=docProps/thumbnail.jpeg>
</file>